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0" r:id="rId1"/>
    <p:sldMasterId id="2147483739" r:id="rId2"/>
  </p:sldMasterIdLst>
  <p:sldIdLst>
    <p:sldId id="256" r:id="rId3"/>
    <p:sldId id="257" r:id="rId4"/>
    <p:sldId id="258" r:id="rId5"/>
    <p:sldId id="259" r:id="rId6"/>
    <p:sldId id="260"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3F930C-AA9C-4CF6-AB83-5359FE37F0DA}" type="doc">
      <dgm:prSet loTypeId="urn:microsoft.com/office/officeart/2005/8/layout/process5" loCatId="process" qsTypeId="urn:microsoft.com/office/officeart/2005/8/quickstyle/simple1" qsCatId="simple" csTypeId="urn:microsoft.com/office/officeart/2005/8/colors/colorful1" csCatId="colorful"/>
      <dgm:spPr/>
      <dgm:t>
        <a:bodyPr/>
        <a:lstStyle/>
        <a:p>
          <a:endParaRPr lang="en-US"/>
        </a:p>
      </dgm:t>
    </dgm:pt>
    <dgm:pt modelId="{1EAAD07E-6AF9-4001-B666-1D9BC5DD0406}">
      <dgm:prSet/>
      <dgm:spPr/>
      <dgm:t>
        <a:bodyPr/>
        <a:lstStyle/>
        <a:p>
          <a:r>
            <a:rPr lang="en-US"/>
            <a:t>Motoko is a statically typed language developed by the DFINITY Foundation.</a:t>
          </a:r>
        </a:p>
      </dgm:t>
    </dgm:pt>
    <dgm:pt modelId="{C989DA98-74BB-4F67-9FA2-AD9F764484D5}" type="parTrans" cxnId="{EB556111-32D0-44D2-BD80-3B94D670C9B9}">
      <dgm:prSet/>
      <dgm:spPr/>
      <dgm:t>
        <a:bodyPr/>
        <a:lstStyle/>
        <a:p>
          <a:endParaRPr lang="en-US"/>
        </a:p>
      </dgm:t>
    </dgm:pt>
    <dgm:pt modelId="{00E851AB-C373-4C2A-842F-BA611AB9BB12}" type="sibTrans" cxnId="{EB556111-32D0-44D2-BD80-3B94D670C9B9}">
      <dgm:prSet/>
      <dgm:spPr/>
      <dgm:t>
        <a:bodyPr/>
        <a:lstStyle/>
        <a:p>
          <a:endParaRPr lang="en-US"/>
        </a:p>
      </dgm:t>
    </dgm:pt>
    <dgm:pt modelId="{671FEC6D-B94B-407B-8B98-BE12E7B8CECC}">
      <dgm:prSet/>
      <dgm:spPr/>
      <dgm:t>
        <a:bodyPr/>
        <a:lstStyle/>
        <a:p>
          <a:r>
            <a:rPr lang="en-US"/>
            <a:t>Designed specifically for smart contract development on the Internet Computer.</a:t>
          </a:r>
        </a:p>
      </dgm:t>
    </dgm:pt>
    <dgm:pt modelId="{56A3471C-9DEB-4717-80D8-8E3A5B0C4BE6}" type="parTrans" cxnId="{740FF718-D784-4874-83B9-3532C198C00E}">
      <dgm:prSet/>
      <dgm:spPr/>
      <dgm:t>
        <a:bodyPr/>
        <a:lstStyle/>
        <a:p>
          <a:endParaRPr lang="en-US"/>
        </a:p>
      </dgm:t>
    </dgm:pt>
    <dgm:pt modelId="{17DCB7C8-7166-4217-93F7-42BF5D7F87C3}" type="sibTrans" cxnId="{740FF718-D784-4874-83B9-3532C198C00E}">
      <dgm:prSet/>
      <dgm:spPr/>
      <dgm:t>
        <a:bodyPr/>
        <a:lstStyle/>
        <a:p>
          <a:endParaRPr lang="en-US"/>
        </a:p>
      </dgm:t>
    </dgm:pt>
    <dgm:pt modelId="{2FD101D6-D543-4C5F-9FC2-7B583821C8F0}">
      <dgm:prSet/>
      <dgm:spPr/>
      <dgm:t>
        <a:bodyPr/>
        <a:lstStyle/>
        <a:p>
          <a:r>
            <a:rPr lang="en-US"/>
            <a:t>Offers memory safety, actor-based concurrency, and seamless integration with WebAssembly.</a:t>
          </a:r>
        </a:p>
      </dgm:t>
    </dgm:pt>
    <dgm:pt modelId="{C1AFC11C-2299-4F18-8C86-EC2DCC5E5212}" type="parTrans" cxnId="{28744E6B-7E4C-4626-A2C3-E244483389FD}">
      <dgm:prSet/>
      <dgm:spPr/>
      <dgm:t>
        <a:bodyPr/>
        <a:lstStyle/>
        <a:p>
          <a:endParaRPr lang="en-US"/>
        </a:p>
      </dgm:t>
    </dgm:pt>
    <dgm:pt modelId="{62AA8B80-FBA0-481A-922A-4D78B40392CA}" type="sibTrans" cxnId="{28744E6B-7E4C-4626-A2C3-E244483389FD}">
      <dgm:prSet/>
      <dgm:spPr/>
      <dgm:t>
        <a:bodyPr/>
        <a:lstStyle/>
        <a:p>
          <a:endParaRPr lang="en-US"/>
        </a:p>
      </dgm:t>
    </dgm:pt>
    <dgm:pt modelId="{3CD3E23A-484F-4DF6-ACBB-5DBE1BD8EDA4}">
      <dgm:prSet/>
      <dgm:spPr/>
      <dgm:t>
        <a:bodyPr/>
        <a:lstStyle/>
        <a:p>
          <a:r>
            <a:rPr lang="en-US"/>
            <a:t>Simplifies building scalable, decentralized web applications.</a:t>
          </a:r>
        </a:p>
      </dgm:t>
    </dgm:pt>
    <dgm:pt modelId="{29060B72-DEE7-40AD-9FB6-28322B041D16}" type="parTrans" cxnId="{0B62D8CA-DA53-42AB-81EA-1EA0877E527D}">
      <dgm:prSet/>
      <dgm:spPr/>
      <dgm:t>
        <a:bodyPr/>
        <a:lstStyle/>
        <a:p>
          <a:endParaRPr lang="en-US"/>
        </a:p>
      </dgm:t>
    </dgm:pt>
    <dgm:pt modelId="{3DB15563-E634-4A5E-BCEC-A11C8A1BB2DE}" type="sibTrans" cxnId="{0B62D8CA-DA53-42AB-81EA-1EA0877E527D}">
      <dgm:prSet/>
      <dgm:spPr/>
      <dgm:t>
        <a:bodyPr/>
        <a:lstStyle/>
        <a:p>
          <a:endParaRPr lang="en-US"/>
        </a:p>
      </dgm:t>
    </dgm:pt>
    <dgm:pt modelId="{C90FB80A-72BC-417A-A462-74636D7FF43E}" type="pres">
      <dgm:prSet presAssocID="{D93F930C-AA9C-4CF6-AB83-5359FE37F0DA}" presName="diagram" presStyleCnt="0">
        <dgm:presLayoutVars>
          <dgm:dir/>
          <dgm:resizeHandles val="exact"/>
        </dgm:presLayoutVars>
      </dgm:prSet>
      <dgm:spPr/>
    </dgm:pt>
    <dgm:pt modelId="{7203188A-AAF3-4A99-A2F9-CB0C09F41566}" type="pres">
      <dgm:prSet presAssocID="{1EAAD07E-6AF9-4001-B666-1D9BC5DD0406}" presName="node" presStyleLbl="node1" presStyleIdx="0" presStyleCnt="4">
        <dgm:presLayoutVars>
          <dgm:bulletEnabled val="1"/>
        </dgm:presLayoutVars>
      </dgm:prSet>
      <dgm:spPr/>
    </dgm:pt>
    <dgm:pt modelId="{F8E10CC3-4FF7-4BE7-AC0A-21406C6450B2}" type="pres">
      <dgm:prSet presAssocID="{00E851AB-C373-4C2A-842F-BA611AB9BB12}" presName="sibTrans" presStyleLbl="sibTrans2D1" presStyleIdx="0" presStyleCnt="3"/>
      <dgm:spPr/>
    </dgm:pt>
    <dgm:pt modelId="{88199326-7037-40D9-9B21-2BCCB43FE453}" type="pres">
      <dgm:prSet presAssocID="{00E851AB-C373-4C2A-842F-BA611AB9BB12}" presName="connectorText" presStyleLbl="sibTrans2D1" presStyleIdx="0" presStyleCnt="3"/>
      <dgm:spPr/>
    </dgm:pt>
    <dgm:pt modelId="{F70E2163-74D8-430D-96A4-6EE1474A5C9A}" type="pres">
      <dgm:prSet presAssocID="{671FEC6D-B94B-407B-8B98-BE12E7B8CECC}" presName="node" presStyleLbl="node1" presStyleIdx="1" presStyleCnt="4">
        <dgm:presLayoutVars>
          <dgm:bulletEnabled val="1"/>
        </dgm:presLayoutVars>
      </dgm:prSet>
      <dgm:spPr/>
    </dgm:pt>
    <dgm:pt modelId="{AC08191F-5043-4EB7-9D0D-1BCB8763CA58}" type="pres">
      <dgm:prSet presAssocID="{17DCB7C8-7166-4217-93F7-42BF5D7F87C3}" presName="sibTrans" presStyleLbl="sibTrans2D1" presStyleIdx="1" presStyleCnt="3"/>
      <dgm:spPr/>
    </dgm:pt>
    <dgm:pt modelId="{28A7BE9F-5715-42F4-8776-BFB689594839}" type="pres">
      <dgm:prSet presAssocID="{17DCB7C8-7166-4217-93F7-42BF5D7F87C3}" presName="connectorText" presStyleLbl="sibTrans2D1" presStyleIdx="1" presStyleCnt="3"/>
      <dgm:spPr/>
    </dgm:pt>
    <dgm:pt modelId="{3ECCA98A-29EB-4399-99CB-35739BC4749E}" type="pres">
      <dgm:prSet presAssocID="{2FD101D6-D543-4C5F-9FC2-7B583821C8F0}" presName="node" presStyleLbl="node1" presStyleIdx="2" presStyleCnt="4">
        <dgm:presLayoutVars>
          <dgm:bulletEnabled val="1"/>
        </dgm:presLayoutVars>
      </dgm:prSet>
      <dgm:spPr/>
    </dgm:pt>
    <dgm:pt modelId="{7A1308B6-F17D-4A48-B1E0-B9C1466D207E}" type="pres">
      <dgm:prSet presAssocID="{62AA8B80-FBA0-481A-922A-4D78B40392CA}" presName="sibTrans" presStyleLbl="sibTrans2D1" presStyleIdx="2" presStyleCnt="3"/>
      <dgm:spPr/>
    </dgm:pt>
    <dgm:pt modelId="{5758B563-0470-4924-86AD-77363BB156E7}" type="pres">
      <dgm:prSet presAssocID="{62AA8B80-FBA0-481A-922A-4D78B40392CA}" presName="connectorText" presStyleLbl="sibTrans2D1" presStyleIdx="2" presStyleCnt="3"/>
      <dgm:spPr/>
    </dgm:pt>
    <dgm:pt modelId="{8E04AD8E-83F3-4F05-B4DF-8ABD5F8755A2}" type="pres">
      <dgm:prSet presAssocID="{3CD3E23A-484F-4DF6-ACBB-5DBE1BD8EDA4}" presName="node" presStyleLbl="node1" presStyleIdx="3" presStyleCnt="4">
        <dgm:presLayoutVars>
          <dgm:bulletEnabled val="1"/>
        </dgm:presLayoutVars>
      </dgm:prSet>
      <dgm:spPr/>
    </dgm:pt>
  </dgm:ptLst>
  <dgm:cxnLst>
    <dgm:cxn modelId="{73748D02-33C6-4BFB-B604-1BAE66402C00}" type="presOf" srcId="{1EAAD07E-6AF9-4001-B666-1D9BC5DD0406}" destId="{7203188A-AAF3-4A99-A2F9-CB0C09F41566}" srcOrd="0" destOrd="0" presId="urn:microsoft.com/office/officeart/2005/8/layout/process5"/>
    <dgm:cxn modelId="{93766604-9EDF-4446-9952-B02583FCD4FD}" type="presOf" srcId="{00E851AB-C373-4C2A-842F-BA611AB9BB12}" destId="{88199326-7037-40D9-9B21-2BCCB43FE453}" srcOrd="1" destOrd="0" presId="urn:microsoft.com/office/officeart/2005/8/layout/process5"/>
    <dgm:cxn modelId="{EB556111-32D0-44D2-BD80-3B94D670C9B9}" srcId="{D93F930C-AA9C-4CF6-AB83-5359FE37F0DA}" destId="{1EAAD07E-6AF9-4001-B666-1D9BC5DD0406}" srcOrd="0" destOrd="0" parTransId="{C989DA98-74BB-4F67-9FA2-AD9F764484D5}" sibTransId="{00E851AB-C373-4C2A-842F-BA611AB9BB12}"/>
    <dgm:cxn modelId="{740FF718-D784-4874-83B9-3532C198C00E}" srcId="{D93F930C-AA9C-4CF6-AB83-5359FE37F0DA}" destId="{671FEC6D-B94B-407B-8B98-BE12E7B8CECC}" srcOrd="1" destOrd="0" parTransId="{56A3471C-9DEB-4717-80D8-8E3A5B0C4BE6}" sibTransId="{17DCB7C8-7166-4217-93F7-42BF5D7F87C3}"/>
    <dgm:cxn modelId="{83ACD128-88C1-4719-9982-1E2ADE208B29}" type="presOf" srcId="{2FD101D6-D543-4C5F-9FC2-7B583821C8F0}" destId="{3ECCA98A-29EB-4399-99CB-35739BC4749E}" srcOrd="0" destOrd="0" presId="urn:microsoft.com/office/officeart/2005/8/layout/process5"/>
    <dgm:cxn modelId="{A78B1630-7C0D-4B08-BF79-C363DF231738}" type="presOf" srcId="{3CD3E23A-484F-4DF6-ACBB-5DBE1BD8EDA4}" destId="{8E04AD8E-83F3-4F05-B4DF-8ABD5F8755A2}" srcOrd="0" destOrd="0" presId="urn:microsoft.com/office/officeart/2005/8/layout/process5"/>
    <dgm:cxn modelId="{0BB01733-C657-46C9-B397-422390A3E1F1}" type="presOf" srcId="{D93F930C-AA9C-4CF6-AB83-5359FE37F0DA}" destId="{C90FB80A-72BC-417A-A462-74636D7FF43E}" srcOrd="0" destOrd="0" presId="urn:microsoft.com/office/officeart/2005/8/layout/process5"/>
    <dgm:cxn modelId="{7862855F-7462-4D6B-A6B1-784E6C94B041}" type="presOf" srcId="{62AA8B80-FBA0-481A-922A-4D78B40392CA}" destId="{5758B563-0470-4924-86AD-77363BB156E7}" srcOrd="1" destOrd="0" presId="urn:microsoft.com/office/officeart/2005/8/layout/process5"/>
    <dgm:cxn modelId="{07817264-88BE-4305-AE35-2BC9E5AE7A19}" type="presOf" srcId="{671FEC6D-B94B-407B-8B98-BE12E7B8CECC}" destId="{F70E2163-74D8-430D-96A4-6EE1474A5C9A}" srcOrd="0" destOrd="0" presId="urn:microsoft.com/office/officeart/2005/8/layout/process5"/>
    <dgm:cxn modelId="{1C804667-D58F-4544-BAB5-7635344D8C70}" type="presOf" srcId="{00E851AB-C373-4C2A-842F-BA611AB9BB12}" destId="{F8E10CC3-4FF7-4BE7-AC0A-21406C6450B2}" srcOrd="0" destOrd="0" presId="urn:microsoft.com/office/officeart/2005/8/layout/process5"/>
    <dgm:cxn modelId="{28744E6B-7E4C-4626-A2C3-E244483389FD}" srcId="{D93F930C-AA9C-4CF6-AB83-5359FE37F0DA}" destId="{2FD101D6-D543-4C5F-9FC2-7B583821C8F0}" srcOrd="2" destOrd="0" parTransId="{C1AFC11C-2299-4F18-8C86-EC2DCC5E5212}" sibTransId="{62AA8B80-FBA0-481A-922A-4D78B40392CA}"/>
    <dgm:cxn modelId="{95370581-D075-4FE1-9976-CAF7EF2F8F74}" type="presOf" srcId="{62AA8B80-FBA0-481A-922A-4D78B40392CA}" destId="{7A1308B6-F17D-4A48-B1E0-B9C1466D207E}" srcOrd="0" destOrd="0" presId="urn:microsoft.com/office/officeart/2005/8/layout/process5"/>
    <dgm:cxn modelId="{81FFCF87-272A-49DD-81FF-112A06AB4734}" type="presOf" srcId="{17DCB7C8-7166-4217-93F7-42BF5D7F87C3}" destId="{AC08191F-5043-4EB7-9D0D-1BCB8763CA58}" srcOrd="0" destOrd="0" presId="urn:microsoft.com/office/officeart/2005/8/layout/process5"/>
    <dgm:cxn modelId="{0B62D8CA-DA53-42AB-81EA-1EA0877E527D}" srcId="{D93F930C-AA9C-4CF6-AB83-5359FE37F0DA}" destId="{3CD3E23A-484F-4DF6-ACBB-5DBE1BD8EDA4}" srcOrd="3" destOrd="0" parTransId="{29060B72-DEE7-40AD-9FB6-28322B041D16}" sibTransId="{3DB15563-E634-4A5E-BCEC-A11C8A1BB2DE}"/>
    <dgm:cxn modelId="{D4F099E1-4433-4002-BBCE-CA3CDB1544AD}" type="presOf" srcId="{17DCB7C8-7166-4217-93F7-42BF5D7F87C3}" destId="{28A7BE9F-5715-42F4-8776-BFB689594839}" srcOrd="1" destOrd="0" presId="urn:microsoft.com/office/officeart/2005/8/layout/process5"/>
    <dgm:cxn modelId="{AC9496FD-CA1B-47E6-9B8B-979E6F72A398}" type="presParOf" srcId="{C90FB80A-72BC-417A-A462-74636D7FF43E}" destId="{7203188A-AAF3-4A99-A2F9-CB0C09F41566}" srcOrd="0" destOrd="0" presId="urn:microsoft.com/office/officeart/2005/8/layout/process5"/>
    <dgm:cxn modelId="{72A2EFFD-2E0A-4B08-A09B-7CBBCA5B4383}" type="presParOf" srcId="{C90FB80A-72BC-417A-A462-74636D7FF43E}" destId="{F8E10CC3-4FF7-4BE7-AC0A-21406C6450B2}" srcOrd="1" destOrd="0" presId="urn:microsoft.com/office/officeart/2005/8/layout/process5"/>
    <dgm:cxn modelId="{DAD7DB61-FB83-431A-8F1E-104590DBEF55}" type="presParOf" srcId="{F8E10CC3-4FF7-4BE7-AC0A-21406C6450B2}" destId="{88199326-7037-40D9-9B21-2BCCB43FE453}" srcOrd="0" destOrd="0" presId="urn:microsoft.com/office/officeart/2005/8/layout/process5"/>
    <dgm:cxn modelId="{1B51B9CC-8870-4205-BE51-7BF1B8BED046}" type="presParOf" srcId="{C90FB80A-72BC-417A-A462-74636D7FF43E}" destId="{F70E2163-74D8-430D-96A4-6EE1474A5C9A}" srcOrd="2" destOrd="0" presId="urn:microsoft.com/office/officeart/2005/8/layout/process5"/>
    <dgm:cxn modelId="{5D24800E-EEA8-49DC-977D-AD1243F0932B}" type="presParOf" srcId="{C90FB80A-72BC-417A-A462-74636D7FF43E}" destId="{AC08191F-5043-4EB7-9D0D-1BCB8763CA58}" srcOrd="3" destOrd="0" presId="urn:microsoft.com/office/officeart/2005/8/layout/process5"/>
    <dgm:cxn modelId="{712A9957-CD44-4ABC-AAC4-7A8B9898EC77}" type="presParOf" srcId="{AC08191F-5043-4EB7-9D0D-1BCB8763CA58}" destId="{28A7BE9F-5715-42F4-8776-BFB689594839}" srcOrd="0" destOrd="0" presId="urn:microsoft.com/office/officeart/2005/8/layout/process5"/>
    <dgm:cxn modelId="{58178790-E811-462B-B707-5F04E275F810}" type="presParOf" srcId="{C90FB80A-72BC-417A-A462-74636D7FF43E}" destId="{3ECCA98A-29EB-4399-99CB-35739BC4749E}" srcOrd="4" destOrd="0" presId="urn:microsoft.com/office/officeart/2005/8/layout/process5"/>
    <dgm:cxn modelId="{AA9D123F-2C7A-4475-81B0-A2127D1805C1}" type="presParOf" srcId="{C90FB80A-72BC-417A-A462-74636D7FF43E}" destId="{7A1308B6-F17D-4A48-B1E0-B9C1466D207E}" srcOrd="5" destOrd="0" presId="urn:microsoft.com/office/officeart/2005/8/layout/process5"/>
    <dgm:cxn modelId="{1EFD6B2F-4F7A-4FBC-A660-E2EA9D652F5D}" type="presParOf" srcId="{7A1308B6-F17D-4A48-B1E0-B9C1466D207E}" destId="{5758B563-0470-4924-86AD-77363BB156E7}" srcOrd="0" destOrd="0" presId="urn:microsoft.com/office/officeart/2005/8/layout/process5"/>
    <dgm:cxn modelId="{068369CA-BC90-4447-A1D9-7EBCFEDEF554}" type="presParOf" srcId="{C90FB80A-72BC-417A-A462-74636D7FF43E}" destId="{8E04AD8E-83F3-4F05-B4DF-8ABD5F8755A2}"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3F1E31-1EF8-4DAB-9FEA-B25D256577EF}" type="doc">
      <dgm:prSet loTypeId="urn:microsoft.com/office/officeart/2017/3/layout/HorizontalPathTimeline" loCatId="process" qsTypeId="urn:microsoft.com/office/officeart/2005/8/quickstyle/simple1" qsCatId="simple" csTypeId="urn:microsoft.com/office/officeart/2005/8/colors/accent0_3" csCatId="mainScheme" phldr="1"/>
      <dgm:spPr/>
      <dgm:t>
        <a:bodyPr/>
        <a:lstStyle/>
        <a:p>
          <a:endParaRPr lang="en-US"/>
        </a:p>
      </dgm:t>
    </dgm:pt>
    <dgm:pt modelId="{B71A3719-1853-4FA3-850F-4A715DCB5C4B}">
      <dgm:prSet/>
      <dgm:spPr/>
      <dgm:t>
        <a:bodyPr/>
        <a:lstStyle/>
        <a:p>
          <a:pPr>
            <a:defRPr b="1"/>
          </a:pPr>
          <a:r>
            <a:rPr lang="en-US"/>
            <a:t>2019</a:t>
          </a:r>
        </a:p>
      </dgm:t>
    </dgm:pt>
    <dgm:pt modelId="{6476BD04-D882-4425-9D16-17D1FA7054B2}" type="parTrans" cxnId="{00B69A66-34F4-4A81-9504-C97522D1D70E}">
      <dgm:prSet/>
      <dgm:spPr/>
      <dgm:t>
        <a:bodyPr/>
        <a:lstStyle/>
        <a:p>
          <a:endParaRPr lang="en-US"/>
        </a:p>
      </dgm:t>
    </dgm:pt>
    <dgm:pt modelId="{2E57F4BF-FFB1-436F-A59E-8DD3CA642073}" type="sibTrans" cxnId="{00B69A66-34F4-4A81-9504-C97522D1D70E}">
      <dgm:prSet/>
      <dgm:spPr/>
      <dgm:t>
        <a:bodyPr/>
        <a:lstStyle/>
        <a:p>
          <a:endParaRPr lang="en-US"/>
        </a:p>
      </dgm:t>
    </dgm:pt>
    <dgm:pt modelId="{C3262E01-5769-4941-AFAF-2F10D648BF80}">
      <dgm:prSet/>
      <dgm:spPr/>
      <dgm:t>
        <a:bodyPr/>
        <a:lstStyle/>
        <a:p>
          <a:r>
            <a:rPr lang="en-US"/>
            <a:t>Motoko released by DFINITY</a:t>
          </a:r>
        </a:p>
      </dgm:t>
    </dgm:pt>
    <dgm:pt modelId="{EE0A2E82-57F9-4B69-8511-8AF9A13AB771}" type="parTrans" cxnId="{98D67B38-0E1E-4A7B-8A68-C780584D1CDB}">
      <dgm:prSet/>
      <dgm:spPr/>
      <dgm:t>
        <a:bodyPr/>
        <a:lstStyle/>
        <a:p>
          <a:endParaRPr lang="en-US"/>
        </a:p>
      </dgm:t>
    </dgm:pt>
    <dgm:pt modelId="{9262F399-21B3-47D9-AF86-C8773F33B4AE}" type="sibTrans" cxnId="{98D67B38-0E1E-4A7B-8A68-C780584D1CDB}">
      <dgm:prSet/>
      <dgm:spPr/>
      <dgm:t>
        <a:bodyPr/>
        <a:lstStyle/>
        <a:p>
          <a:endParaRPr lang="en-US"/>
        </a:p>
      </dgm:t>
    </dgm:pt>
    <dgm:pt modelId="{86841EFB-4D0E-4898-947E-E9A5CD51407D}">
      <dgm:prSet/>
      <dgm:spPr/>
      <dgm:t>
        <a:bodyPr/>
        <a:lstStyle/>
        <a:p>
          <a:pPr>
            <a:defRPr b="1"/>
          </a:pPr>
          <a:r>
            <a:rPr lang="en-US"/>
            <a:t>2020</a:t>
          </a:r>
        </a:p>
      </dgm:t>
    </dgm:pt>
    <dgm:pt modelId="{982528AF-2775-45D9-BDCF-C6443EFEB17B}" type="parTrans" cxnId="{C8E697DF-3C9B-47E9-91B7-50C001C3565B}">
      <dgm:prSet/>
      <dgm:spPr/>
      <dgm:t>
        <a:bodyPr/>
        <a:lstStyle/>
        <a:p>
          <a:endParaRPr lang="en-US"/>
        </a:p>
      </dgm:t>
    </dgm:pt>
    <dgm:pt modelId="{67D06FD9-4095-4EB7-BE92-E0E1D12E06FD}" type="sibTrans" cxnId="{C8E697DF-3C9B-47E9-91B7-50C001C3565B}">
      <dgm:prSet/>
      <dgm:spPr/>
      <dgm:t>
        <a:bodyPr/>
        <a:lstStyle/>
        <a:p>
          <a:endParaRPr lang="en-US"/>
        </a:p>
      </dgm:t>
    </dgm:pt>
    <dgm:pt modelId="{1EC40D4E-BFE5-445C-83E8-A1013D7720C5}">
      <dgm:prSet/>
      <dgm:spPr/>
      <dgm:t>
        <a:bodyPr/>
        <a:lstStyle/>
        <a:p>
          <a:r>
            <a:rPr lang="en-US"/>
            <a:t>Smart contract adoption begins</a:t>
          </a:r>
        </a:p>
      </dgm:t>
    </dgm:pt>
    <dgm:pt modelId="{4A8A3739-D7D4-46D4-8ECF-AD0BFBA53780}" type="parTrans" cxnId="{F517EDBB-0788-4FD4-B19D-C3D22F76B44B}">
      <dgm:prSet/>
      <dgm:spPr/>
      <dgm:t>
        <a:bodyPr/>
        <a:lstStyle/>
        <a:p>
          <a:endParaRPr lang="en-US"/>
        </a:p>
      </dgm:t>
    </dgm:pt>
    <dgm:pt modelId="{BF5D3018-6577-40EC-A37B-921E7B8BFC93}" type="sibTrans" cxnId="{F517EDBB-0788-4FD4-B19D-C3D22F76B44B}">
      <dgm:prSet/>
      <dgm:spPr/>
      <dgm:t>
        <a:bodyPr/>
        <a:lstStyle/>
        <a:p>
          <a:endParaRPr lang="en-US"/>
        </a:p>
      </dgm:t>
    </dgm:pt>
    <dgm:pt modelId="{DBE9092E-AFDA-4BAA-A534-842313D932AD}">
      <dgm:prSet/>
      <dgm:spPr/>
      <dgm:t>
        <a:bodyPr/>
        <a:lstStyle/>
        <a:p>
          <a:pPr>
            <a:defRPr b="1"/>
          </a:pPr>
          <a:r>
            <a:rPr lang="en-US"/>
            <a:t>2022</a:t>
          </a:r>
        </a:p>
      </dgm:t>
    </dgm:pt>
    <dgm:pt modelId="{4F010843-2045-4016-812A-B5A76FB17107}" type="parTrans" cxnId="{B4715179-3CFC-4D60-9869-102917DA8B35}">
      <dgm:prSet/>
      <dgm:spPr/>
      <dgm:t>
        <a:bodyPr/>
        <a:lstStyle/>
        <a:p>
          <a:endParaRPr lang="en-US"/>
        </a:p>
      </dgm:t>
    </dgm:pt>
    <dgm:pt modelId="{3E64BBEF-0D1A-4536-88DC-71DF53814A01}" type="sibTrans" cxnId="{B4715179-3CFC-4D60-9869-102917DA8B35}">
      <dgm:prSet/>
      <dgm:spPr/>
      <dgm:t>
        <a:bodyPr/>
        <a:lstStyle/>
        <a:p>
          <a:endParaRPr lang="en-US"/>
        </a:p>
      </dgm:t>
    </dgm:pt>
    <dgm:pt modelId="{3B2E7F37-A4FB-411D-875D-331CE40061EA}">
      <dgm:prSet/>
      <dgm:spPr/>
      <dgm:t>
        <a:bodyPr/>
        <a:lstStyle/>
        <a:p>
          <a:r>
            <a:rPr lang="en-US"/>
            <a:t>Async support and rich standard libraries</a:t>
          </a:r>
        </a:p>
      </dgm:t>
    </dgm:pt>
    <dgm:pt modelId="{4256425B-14A9-4C21-AD43-6AFA9D532879}" type="parTrans" cxnId="{494D7F85-8C99-4AD7-BDFB-D6C160C98B88}">
      <dgm:prSet/>
      <dgm:spPr/>
      <dgm:t>
        <a:bodyPr/>
        <a:lstStyle/>
        <a:p>
          <a:endParaRPr lang="en-US"/>
        </a:p>
      </dgm:t>
    </dgm:pt>
    <dgm:pt modelId="{6FF55CDC-D1B6-4A40-A59B-A4190E83760C}" type="sibTrans" cxnId="{494D7F85-8C99-4AD7-BDFB-D6C160C98B88}">
      <dgm:prSet/>
      <dgm:spPr/>
      <dgm:t>
        <a:bodyPr/>
        <a:lstStyle/>
        <a:p>
          <a:endParaRPr lang="en-US"/>
        </a:p>
      </dgm:t>
    </dgm:pt>
    <dgm:pt modelId="{8C0EB86E-3237-423E-98D2-2B4130639F21}">
      <dgm:prSet/>
      <dgm:spPr/>
      <dgm:t>
        <a:bodyPr/>
        <a:lstStyle/>
        <a:p>
          <a:pPr>
            <a:defRPr b="1"/>
          </a:pPr>
          <a:r>
            <a:rPr lang="en-US"/>
            <a:t>2023–2025</a:t>
          </a:r>
        </a:p>
      </dgm:t>
    </dgm:pt>
    <dgm:pt modelId="{35EE21CE-1803-4829-B818-61B40FE0FD08}" type="parTrans" cxnId="{2C6D3371-1653-4464-9AA0-FCE91F476F43}">
      <dgm:prSet/>
      <dgm:spPr/>
      <dgm:t>
        <a:bodyPr/>
        <a:lstStyle/>
        <a:p>
          <a:endParaRPr lang="en-US"/>
        </a:p>
      </dgm:t>
    </dgm:pt>
    <dgm:pt modelId="{BA284360-993F-4677-9BB0-3A01E3D18C59}" type="sibTrans" cxnId="{2C6D3371-1653-4464-9AA0-FCE91F476F43}">
      <dgm:prSet/>
      <dgm:spPr/>
      <dgm:t>
        <a:bodyPr/>
        <a:lstStyle/>
        <a:p>
          <a:endParaRPr lang="en-US"/>
        </a:p>
      </dgm:t>
    </dgm:pt>
    <dgm:pt modelId="{1EDD2E2B-787C-4BDE-9767-B58B654AA244}">
      <dgm:prSet/>
      <dgm:spPr/>
      <dgm:t>
        <a:bodyPr/>
        <a:lstStyle/>
        <a:p>
          <a:r>
            <a:rPr lang="en-US"/>
            <a:t>Used in dApps, NFT platforms, DAOs, and finance apps</a:t>
          </a:r>
        </a:p>
      </dgm:t>
    </dgm:pt>
    <dgm:pt modelId="{391B8758-8946-47E8-B287-845AD536DFAE}" type="parTrans" cxnId="{35AE7707-7B6C-4C8C-AAD3-D6ED1149CC12}">
      <dgm:prSet/>
      <dgm:spPr/>
      <dgm:t>
        <a:bodyPr/>
        <a:lstStyle/>
        <a:p>
          <a:endParaRPr lang="en-US"/>
        </a:p>
      </dgm:t>
    </dgm:pt>
    <dgm:pt modelId="{286CA52F-CA8F-4D52-BAF0-ECF0F11180C4}" type="sibTrans" cxnId="{35AE7707-7B6C-4C8C-AAD3-D6ED1149CC12}">
      <dgm:prSet/>
      <dgm:spPr/>
      <dgm:t>
        <a:bodyPr/>
        <a:lstStyle/>
        <a:p>
          <a:endParaRPr lang="en-US"/>
        </a:p>
      </dgm:t>
    </dgm:pt>
    <dgm:pt modelId="{73A102FE-A5AA-4D18-9F64-42B1E32D1E91}" type="pres">
      <dgm:prSet presAssocID="{563F1E31-1EF8-4DAB-9FEA-B25D256577EF}" presName="root" presStyleCnt="0">
        <dgm:presLayoutVars>
          <dgm:chMax/>
          <dgm:chPref/>
          <dgm:animLvl val="lvl"/>
        </dgm:presLayoutVars>
      </dgm:prSet>
      <dgm:spPr/>
    </dgm:pt>
    <dgm:pt modelId="{CC5A5BE4-F3B0-41FE-BF95-AD7EE438727C}" type="pres">
      <dgm:prSet presAssocID="{563F1E31-1EF8-4DAB-9FEA-B25D256577EF}" presName="divider" presStyleLbl="node1" presStyleIdx="0" presStyleCnt="1"/>
      <dgm:spPr/>
    </dgm:pt>
    <dgm:pt modelId="{FB53034D-2158-42B8-92E4-B1D622492959}" type="pres">
      <dgm:prSet presAssocID="{563F1E31-1EF8-4DAB-9FEA-B25D256577EF}" presName="nodes" presStyleCnt="0">
        <dgm:presLayoutVars>
          <dgm:chMax/>
          <dgm:chPref/>
          <dgm:animLvl val="lvl"/>
        </dgm:presLayoutVars>
      </dgm:prSet>
      <dgm:spPr/>
    </dgm:pt>
    <dgm:pt modelId="{C8CAB2EC-4FE5-4103-AA0F-BDF6BA6C2A57}" type="pres">
      <dgm:prSet presAssocID="{B71A3719-1853-4FA3-850F-4A715DCB5C4B}" presName="composite" presStyleCnt="0"/>
      <dgm:spPr/>
    </dgm:pt>
    <dgm:pt modelId="{8706A000-6901-42CE-9389-9460CB17EF2B}" type="pres">
      <dgm:prSet presAssocID="{B71A3719-1853-4FA3-850F-4A715DCB5C4B}" presName="L1TextContainer" presStyleLbl="revTx" presStyleIdx="0" presStyleCnt="4">
        <dgm:presLayoutVars>
          <dgm:chMax val="1"/>
          <dgm:chPref val="1"/>
          <dgm:bulletEnabled val="1"/>
        </dgm:presLayoutVars>
      </dgm:prSet>
      <dgm:spPr/>
    </dgm:pt>
    <dgm:pt modelId="{2EB3F62E-CB07-4215-BFA8-509F3519A030}" type="pres">
      <dgm:prSet presAssocID="{B71A3719-1853-4FA3-850F-4A715DCB5C4B}" presName="L2TextContainerWrapper" presStyleCnt="0">
        <dgm:presLayoutVars>
          <dgm:chMax val="0"/>
          <dgm:chPref val="0"/>
          <dgm:bulletEnabled val="1"/>
        </dgm:presLayoutVars>
      </dgm:prSet>
      <dgm:spPr/>
    </dgm:pt>
    <dgm:pt modelId="{BFC0B9D4-FBA9-4728-BE10-31A251BC85B7}" type="pres">
      <dgm:prSet presAssocID="{B71A3719-1853-4FA3-850F-4A715DCB5C4B}" presName="L2TextContainer" presStyleLbl="bgAccFollowNode1" presStyleIdx="0" presStyleCnt="4"/>
      <dgm:spPr/>
    </dgm:pt>
    <dgm:pt modelId="{09002A71-2868-41DD-A243-381925B1ED27}" type="pres">
      <dgm:prSet presAssocID="{B71A3719-1853-4FA3-850F-4A715DCB5C4B}" presName="FlexibleEmptyPlaceHolder" presStyleCnt="0"/>
      <dgm:spPr/>
    </dgm:pt>
    <dgm:pt modelId="{B19AB38C-E019-4087-B90F-2A9C966FB0F9}" type="pres">
      <dgm:prSet presAssocID="{B71A3719-1853-4FA3-850F-4A715DCB5C4B}" presName="ConnectLine" presStyleLbl="alignNode1" presStyleIdx="0" presStyleCnt="4"/>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BEF50D70-7B30-4F5A-98F9-604710DD8FA0}" type="pres">
      <dgm:prSet presAssocID="{B71A3719-1853-4FA3-850F-4A715DCB5C4B}" presName="ConnectorPoint" presStyleLbl="fgAcc1" presStyleIdx="0" presStyleCnt="4"/>
      <dgm:spPr>
        <a:solidFill>
          <a:schemeClr val="lt2">
            <a:alpha val="90000"/>
            <a:hueOff val="0"/>
            <a:satOff val="0"/>
            <a:lumOff val="0"/>
            <a:alphaOff val="0"/>
          </a:schemeClr>
        </a:solidFill>
        <a:ln w="12700" cap="flat" cmpd="sng" algn="ctr">
          <a:noFill/>
          <a:prstDash val="solid"/>
          <a:miter lim="800000"/>
        </a:ln>
        <a:effectLst/>
      </dgm:spPr>
    </dgm:pt>
    <dgm:pt modelId="{226961B1-C1D7-498B-8D0F-7F8A5BDBBE41}" type="pres">
      <dgm:prSet presAssocID="{B71A3719-1853-4FA3-850F-4A715DCB5C4B}" presName="EmptyPlaceHolder" presStyleCnt="0"/>
      <dgm:spPr/>
    </dgm:pt>
    <dgm:pt modelId="{6AA02767-ADB4-4D7A-862C-D4AAE5D8656C}" type="pres">
      <dgm:prSet presAssocID="{2E57F4BF-FFB1-436F-A59E-8DD3CA642073}" presName="spaceBetweenRectangles" presStyleCnt="0"/>
      <dgm:spPr/>
    </dgm:pt>
    <dgm:pt modelId="{F7D3C16B-168B-49B5-B8A8-0B5278CC496F}" type="pres">
      <dgm:prSet presAssocID="{86841EFB-4D0E-4898-947E-E9A5CD51407D}" presName="composite" presStyleCnt="0"/>
      <dgm:spPr/>
    </dgm:pt>
    <dgm:pt modelId="{02F8F4BA-2AD9-43EC-A0E7-29B80FC35E67}" type="pres">
      <dgm:prSet presAssocID="{86841EFB-4D0E-4898-947E-E9A5CD51407D}" presName="L1TextContainer" presStyleLbl="revTx" presStyleIdx="1" presStyleCnt="4">
        <dgm:presLayoutVars>
          <dgm:chMax val="1"/>
          <dgm:chPref val="1"/>
          <dgm:bulletEnabled val="1"/>
        </dgm:presLayoutVars>
      </dgm:prSet>
      <dgm:spPr/>
    </dgm:pt>
    <dgm:pt modelId="{20274157-8A2F-4610-86E8-B39C013769BE}" type="pres">
      <dgm:prSet presAssocID="{86841EFB-4D0E-4898-947E-E9A5CD51407D}" presName="L2TextContainerWrapper" presStyleCnt="0">
        <dgm:presLayoutVars>
          <dgm:chMax val="0"/>
          <dgm:chPref val="0"/>
          <dgm:bulletEnabled val="1"/>
        </dgm:presLayoutVars>
      </dgm:prSet>
      <dgm:spPr/>
    </dgm:pt>
    <dgm:pt modelId="{5BBB3B1A-6D32-4C6D-9ED5-1D02925CDF5E}" type="pres">
      <dgm:prSet presAssocID="{86841EFB-4D0E-4898-947E-E9A5CD51407D}" presName="L2TextContainer" presStyleLbl="bgAccFollowNode1" presStyleIdx="1" presStyleCnt="4"/>
      <dgm:spPr/>
    </dgm:pt>
    <dgm:pt modelId="{023FCC6D-A7E5-4DA8-BF1D-B2B229CE3897}" type="pres">
      <dgm:prSet presAssocID="{86841EFB-4D0E-4898-947E-E9A5CD51407D}" presName="FlexibleEmptyPlaceHolder" presStyleCnt="0"/>
      <dgm:spPr/>
    </dgm:pt>
    <dgm:pt modelId="{AF3DA404-2771-4598-A520-17FAFA1DEA59}" type="pres">
      <dgm:prSet presAssocID="{86841EFB-4D0E-4898-947E-E9A5CD51407D}" presName="ConnectLine" presStyleLbl="alignNode1" presStyleIdx="1" presStyleCnt="4"/>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9DB3D6C5-4A01-477A-9B35-4EC579FD510A}" type="pres">
      <dgm:prSet presAssocID="{86841EFB-4D0E-4898-947E-E9A5CD51407D}" presName="ConnectorPoint" presStyleLbl="fgAcc1" presStyleIdx="1" presStyleCnt="4"/>
      <dgm:spPr>
        <a:solidFill>
          <a:schemeClr val="lt2">
            <a:alpha val="90000"/>
            <a:hueOff val="0"/>
            <a:satOff val="0"/>
            <a:lumOff val="0"/>
            <a:alphaOff val="0"/>
          </a:schemeClr>
        </a:solidFill>
        <a:ln w="12700" cap="flat" cmpd="sng" algn="ctr">
          <a:noFill/>
          <a:prstDash val="solid"/>
          <a:miter lim="800000"/>
        </a:ln>
        <a:effectLst/>
      </dgm:spPr>
    </dgm:pt>
    <dgm:pt modelId="{B10EC597-D4F3-4C2C-96CA-A201A2AAA29D}" type="pres">
      <dgm:prSet presAssocID="{86841EFB-4D0E-4898-947E-E9A5CD51407D}" presName="EmptyPlaceHolder" presStyleCnt="0"/>
      <dgm:spPr/>
    </dgm:pt>
    <dgm:pt modelId="{EF25E95E-CABC-40E9-A8A0-E6AE1B6977AB}" type="pres">
      <dgm:prSet presAssocID="{67D06FD9-4095-4EB7-BE92-E0E1D12E06FD}" presName="spaceBetweenRectangles" presStyleCnt="0"/>
      <dgm:spPr/>
    </dgm:pt>
    <dgm:pt modelId="{D1E8D72E-5386-48F3-863C-BB2D476A702E}" type="pres">
      <dgm:prSet presAssocID="{DBE9092E-AFDA-4BAA-A534-842313D932AD}" presName="composite" presStyleCnt="0"/>
      <dgm:spPr/>
    </dgm:pt>
    <dgm:pt modelId="{966FE609-4DFE-4754-9DE1-655D680CAFB6}" type="pres">
      <dgm:prSet presAssocID="{DBE9092E-AFDA-4BAA-A534-842313D932AD}" presName="L1TextContainer" presStyleLbl="revTx" presStyleIdx="2" presStyleCnt="4">
        <dgm:presLayoutVars>
          <dgm:chMax val="1"/>
          <dgm:chPref val="1"/>
          <dgm:bulletEnabled val="1"/>
        </dgm:presLayoutVars>
      </dgm:prSet>
      <dgm:spPr/>
    </dgm:pt>
    <dgm:pt modelId="{1CC10F1A-CF7C-4062-A9B3-09CF1C716501}" type="pres">
      <dgm:prSet presAssocID="{DBE9092E-AFDA-4BAA-A534-842313D932AD}" presName="L2TextContainerWrapper" presStyleCnt="0">
        <dgm:presLayoutVars>
          <dgm:chMax val="0"/>
          <dgm:chPref val="0"/>
          <dgm:bulletEnabled val="1"/>
        </dgm:presLayoutVars>
      </dgm:prSet>
      <dgm:spPr/>
    </dgm:pt>
    <dgm:pt modelId="{D87B2D18-BAB0-4B77-8C18-F0646E093E66}" type="pres">
      <dgm:prSet presAssocID="{DBE9092E-AFDA-4BAA-A534-842313D932AD}" presName="L2TextContainer" presStyleLbl="bgAccFollowNode1" presStyleIdx="2" presStyleCnt="4"/>
      <dgm:spPr/>
    </dgm:pt>
    <dgm:pt modelId="{6CEE7EDF-EDB9-48BF-96EE-6D9BEAFD8B15}" type="pres">
      <dgm:prSet presAssocID="{DBE9092E-AFDA-4BAA-A534-842313D932AD}" presName="FlexibleEmptyPlaceHolder" presStyleCnt="0"/>
      <dgm:spPr/>
    </dgm:pt>
    <dgm:pt modelId="{5E36EC35-1D50-4E34-81F3-3B4E39016723}" type="pres">
      <dgm:prSet presAssocID="{DBE9092E-AFDA-4BAA-A534-842313D932AD}" presName="ConnectLine" presStyleLbl="alignNode1" presStyleIdx="2" presStyleCnt="4"/>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0D105279-318E-4CF3-80DD-665718B6B59B}" type="pres">
      <dgm:prSet presAssocID="{DBE9092E-AFDA-4BAA-A534-842313D932AD}" presName="ConnectorPoint" presStyleLbl="fgAcc1" presStyleIdx="2" presStyleCnt="4"/>
      <dgm:spPr>
        <a:solidFill>
          <a:schemeClr val="lt2">
            <a:alpha val="90000"/>
            <a:hueOff val="0"/>
            <a:satOff val="0"/>
            <a:lumOff val="0"/>
            <a:alphaOff val="0"/>
          </a:schemeClr>
        </a:solidFill>
        <a:ln w="12700" cap="flat" cmpd="sng" algn="ctr">
          <a:noFill/>
          <a:prstDash val="solid"/>
          <a:miter lim="800000"/>
        </a:ln>
        <a:effectLst/>
      </dgm:spPr>
    </dgm:pt>
    <dgm:pt modelId="{A211B3BD-D607-4406-B23D-1A950746D56A}" type="pres">
      <dgm:prSet presAssocID="{DBE9092E-AFDA-4BAA-A534-842313D932AD}" presName="EmptyPlaceHolder" presStyleCnt="0"/>
      <dgm:spPr/>
    </dgm:pt>
    <dgm:pt modelId="{471BBFCC-7017-49C4-9F32-C6E01DFC70B1}" type="pres">
      <dgm:prSet presAssocID="{3E64BBEF-0D1A-4536-88DC-71DF53814A01}" presName="spaceBetweenRectangles" presStyleCnt="0"/>
      <dgm:spPr/>
    </dgm:pt>
    <dgm:pt modelId="{CE65464E-CC05-4ED4-B2CC-5075FC256C9A}" type="pres">
      <dgm:prSet presAssocID="{8C0EB86E-3237-423E-98D2-2B4130639F21}" presName="composite" presStyleCnt="0"/>
      <dgm:spPr/>
    </dgm:pt>
    <dgm:pt modelId="{218B9B81-75A9-4B2F-80C5-AA3B4C1D316C}" type="pres">
      <dgm:prSet presAssocID="{8C0EB86E-3237-423E-98D2-2B4130639F21}" presName="L1TextContainer" presStyleLbl="revTx" presStyleIdx="3" presStyleCnt="4">
        <dgm:presLayoutVars>
          <dgm:chMax val="1"/>
          <dgm:chPref val="1"/>
          <dgm:bulletEnabled val="1"/>
        </dgm:presLayoutVars>
      </dgm:prSet>
      <dgm:spPr/>
    </dgm:pt>
    <dgm:pt modelId="{C0F10AE7-E68C-4F8B-9D8C-58DC509FC788}" type="pres">
      <dgm:prSet presAssocID="{8C0EB86E-3237-423E-98D2-2B4130639F21}" presName="L2TextContainerWrapper" presStyleCnt="0">
        <dgm:presLayoutVars>
          <dgm:chMax val="0"/>
          <dgm:chPref val="0"/>
          <dgm:bulletEnabled val="1"/>
        </dgm:presLayoutVars>
      </dgm:prSet>
      <dgm:spPr/>
    </dgm:pt>
    <dgm:pt modelId="{86960010-044F-4F52-8B2C-CC9EF8CCA78F}" type="pres">
      <dgm:prSet presAssocID="{8C0EB86E-3237-423E-98D2-2B4130639F21}" presName="L2TextContainer" presStyleLbl="bgAccFollowNode1" presStyleIdx="3" presStyleCnt="4"/>
      <dgm:spPr/>
    </dgm:pt>
    <dgm:pt modelId="{D4BFFC48-749F-4FE6-9C87-8BC1B9372A94}" type="pres">
      <dgm:prSet presAssocID="{8C0EB86E-3237-423E-98D2-2B4130639F21}" presName="FlexibleEmptyPlaceHolder" presStyleCnt="0"/>
      <dgm:spPr/>
    </dgm:pt>
    <dgm:pt modelId="{D694266E-5D22-41EB-A35E-4010B42DE105}" type="pres">
      <dgm:prSet presAssocID="{8C0EB86E-3237-423E-98D2-2B4130639F21}" presName="ConnectLine" presStyleLbl="alignNode1" presStyleIdx="3" presStyleCnt="4"/>
      <dgm:spPr>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gm:spPr>
    </dgm:pt>
    <dgm:pt modelId="{1547EBCC-C293-4FDE-81F3-C1C65599C03C}" type="pres">
      <dgm:prSet presAssocID="{8C0EB86E-3237-423E-98D2-2B4130639F21}" presName="ConnectorPoint" presStyleLbl="fgAcc1" presStyleIdx="3" presStyleCnt="4"/>
      <dgm:spPr>
        <a:solidFill>
          <a:schemeClr val="lt2">
            <a:alpha val="90000"/>
            <a:hueOff val="0"/>
            <a:satOff val="0"/>
            <a:lumOff val="0"/>
            <a:alphaOff val="0"/>
          </a:schemeClr>
        </a:solidFill>
        <a:ln w="12700" cap="flat" cmpd="sng" algn="ctr">
          <a:noFill/>
          <a:prstDash val="solid"/>
          <a:miter lim="800000"/>
        </a:ln>
        <a:effectLst/>
      </dgm:spPr>
    </dgm:pt>
    <dgm:pt modelId="{AC6DBD1D-2050-4A9B-8CB1-1F6D70CD98E5}" type="pres">
      <dgm:prSet presAssocID="{8C0EB86E-3237-423E-98D2-2B4130639F21}" presName="EmptyPlaceHolder" presStyleCnt="0"/>
      <dgm:spPr/>
    </dgm:pt>
  </dgm:ptLst>
  <dgm:cxnLst>
    <dgm:cxn modelId="{35AE7707-7B6C-4C8C-AAD3-D6ED1149CC12}" srcId="{8C0EB86E-3237-423E-98D2-2B4130639F21}" destId="{1EDD2E2B-787C-4BDE-9767-B58B654AA244}" srcOrd="0" destOrd="0" parTransId="{391B8758-8946-47E8-B287-845AD536DFAE}" sibTransId="{286CA52F-CA8F-4D52-BAF0-ECF0F11180C4}"/>
    <dgm:cxn modelId="{B239E234-884D-4CAE-B5EB-8675B3090EC6}" type="presOf" srcId="{B71A3719-1853-4FA3-850F-4A715DCB5C4B}" destId="{8706A000-6901-42CE-9389-9460CB17EF2B}" srcOrd="0" destOrd="0" presId="urn:microsoft.com/office/officeart/2017/3/layout/HorizontalPathTimeline"/>
    <dgm:cxn modelId="{57238636-AFDC-466B-A0F4-2A217225AB96}" type="presOf" srcId="{563F1E31-1EF8-4DAB-9FEA-B25D256577EF}" destId="{73A102FE-A5AA-4D18-9F64-42B1E32D1E91}" srcOrd="0" destOrd="0" presId="urn:microsoft.com/office/officeart/2017/3/layout/HorizontalPathTimeline"/>
    <dgm:cxn modelId="{98D67B38-0E1E-4A7B-8A68-C780584D1CDB}" srcId="{B71A3719-1853-4FA3-850F-4A715DCB5C4B}" destId="{C3262E01-5769-4941-AFAF-2F10D648BF80}" srcOrd="0" destOrd="0" parTransId="{EE0A2E82-57F9-4B69-8511-8AF9A13AB771}" sibTransId="{9262F399-21B3-47D9-AF86-C8773F33B4AE}"/>
    <dgm:cxn modelId="{00B69A66-34F4-4A81-9504-C97522D1D70E}" srcId="{563F1E31-1EF8-4DAB-9FEA-B25D256577EF}" destId="{B71A3719-1853-4FA3-850F-4A715DCB5C4B}" srcOrd="0" destOrd="0" parTransId="{6476BD04-D882-4425-9D16-17D1FA7054B2}" sibTransId="{2E57F4BF-FFB1-436F-A59E-8DD3CA642073}"/>
    <dgm:cxn modelId="{2FC59750-DA27-476A-ACAC-42C888892BE9}" type="presOf" srcId="{1EC40D4E-BFE5-445C-83E8-A1013D7720C5}" destId="{5BBB3B1A-6D32-4C6D-9ED5-1D02925CDF5E}" srcOrd="0" destOrd="0" presId="urn:microsoft.com/office/officeart/2017/3/layout/HorizontalPathTimeline"/>
    <dgm:cxn modelId="{2C6D3371-1653-4464-9AA0-FCE91F476F43}" srcId="{563F1E31-1EF8-4DAB-9FEA-B25D256577EF}" destId="{8C0EB86E-3237-423E-98D2-2B4130639F21}" srcOrd="3" destOrd="0" parTransId="{35EE21CE-1803-4829-B818-61B40FE0FD08}" sibTransId="{BA284360-993F-4677-9BB0-3A01E3D18C59}"/>
    <dgm:cxn modelId="{B4715179-3CFC-4D60-9869-102917DA8B35}" srcId="{563F1E31-1EF8-4DAB-9FEA-B25D256577EF}" destId="{DBE9092E-AFDA-4BAA-A534-842313D932AD}" srcOrd="2" destOrd="0" parTransId="{4F010843-2045-4016-812A-B5A76FB17107}" sibTransId="{3E64BBEF-0D1A-4536-88DC-71DF53814A01}"/>
    <dgm:cxn modelId="{494D7F85-8C99-4AD7-BDFB-D6C160C98B88}" srcId="{DBE9092E-AFDA-4BAA-A534-842313D932AD}" destId="{3B2E7F37-A4FB-411D-875D-331CE40061EA}" srcOrd="0" destOrd="0" parTransId="{4256425B-14A9-4C21-AD43-6AFA9D532879}" sibTransId="{6FF55CDC-D1B6-4A40-A59B-A4190E83760C}"/>
    <dgm:cxn modelId="{AA25BA96-94F8-4684-9935-A3F0D461B6D9}" type="presOf" srcId="{1EDD2E2B-787C-4BDE-9767-B58B654AA244}" destId="{86960010-044F-4F52-8B2C-CC9EF8CCA78F}" srcOrd="0" destOrd="0" presId="urn:microsoft.com/office/officeart/2017/3/layout/HorizontalPathTimeline"/>
    <dgm:cxn modelId="{3668E9AD-4D72-4198-B464-BB579570E4FE}" type="presOf" srcId="{C3262E01-5769-4941-AFAF-2F10D648BF80}" destId="{BFC0B9D4-FBA9-4728-BE10-31A251BC85B7}" srcOrd="0" destOrd="0" presId="urn:microsoft.com/office/officeart/2017/3/layout/HorizontalPathTimeline"/>
    <dgm:cxn modelId="{F517EDBB-0788-4FD4-B19D-C3D22F76B44B}" srcId="{86841EFB-4D0E-4898-947E-E9A5CD51407D}" destId="{1EC40D4E-BFE5-445C-83E8-A1013D7720C5}" srcOrd="0" destOrd="0" parTransId="{4A8A3739-D7D4-46D4-8ECF-AD0BFBA53780}" sibTransId="{BF5D3018-6577-40EC-A37B-921E7B8BFC93}"/>
    <dgm:cxn modelId="{2E77FBCC-4E74-4524-8505-8DBB1C01E7D2}" type="presOf" srcId="{8C0EB86E-3237-423E-98D2-2B4130639F21}" destId="{218B9B81-75A9-4B2F-80C5-AA3B4C1D316C}" srcOrd="0" destOrd="0" presId="urn:microsoft.com/office/officeart/2017/3/layout/HorizontalPathTimeline"/>
    <dgm:cxn modelId="{4F1232DA-624F-4C99-92E0-B9DB1A29873E}" type="presOf" srcId="{86841EFB-4D0E-4898-947E-E9A5CD51407D}" destId="{02F8F4BA-2AD9-43EC-A0E7-29B80FC35E67}" srcOrd="0" destOrd="0" presId="urn:microsoft.com/office/officeart/2017/3/layout/HorizontalPathTimeline"/>
    <dgm:cxn modelId="{C63EDCDE-0009-4D5B-BCFC-4528F6BD0778}" type="presOf" srcId="{3B2E7F37-A4FB-411D-875D-331CE40061EA}" destId="{D87B2D18-BAB0-4B77-8C18-F0646E093E66}" srcOrd="0" destOrd="0" presId="urn:microsoft.com/office/officeart/2017/3/layout/HorizontalPathTimeline"/>
    <dgm:cxn modelId="{C8E697DF-3C9B-47E9-91B7-50C001C3565B}" srcId="{563F1E31-1EF8-4DAB-9FEA-B25D256577EF}" destId="{86841EFB-4D0E-4898-947E-E9A5CD51407D}" srcOrd="1" destOrd="0" parTransId="{982528AF-2775-45D9-BDCF-C6443EFEB17B}" sibTransId="{67D06FD9-4095-4EB7-BE92-E0E1D12E06FD}"/>
    <dgm:cxn modelId="{9666F3FE-F45F-49C4-B4F8-D65F7B7CB02F}" type="presOf" srcId="{DBE9092E-AFDA-4BAA-A534-842313D932AD}" destId="{966FE609-4DFE-4754-9DE1-655D680CAFB6}" srcOrd="0" destOrd="0" presId="urn:microsoft.com/office/officeart/2017/3/layout/HorizontalPathTimeline"/>
    <dgm:cxn modelId="{BFAD38B3-09CD-4AE8-B97E-CAA70E0F0D31}" type="presParOf" srcId="{73A102FE-A5AA-4D18-9F64-42B1E32D1E91}" destId="{CC5A5BE4-F3B0-41FE-BF95-AD7EE438727C}" srcOrd="0" destOrd="0" presId="urn:microsoft.com/office/officeart/2017/3/layout/HorizontalPathTimeline"/>
    <dgm:cxn modelId="{58D91F68-076D-4037-89E3-9C6B1985A220}" type="presParOf" srcId="{73A102FE-A5AA-4D18-9F64-42B1E32D1E91}" destId="{FB53034D-2158-42B8-92E4-B1D622492959}" srcOrd="1" destOrd="0" presId="urn:microsoft.com/office/officeart/2017/3/layout/HorizontalPathTimeline"/>
    <dgm:cxn modelId="{A2FABE38-BAE1-4F3B-B694-FCD33E2EDCF9}" type="presParOf" srcId="{FB53034D-2158-42B8-92E4-B1D622492959}" destId="{C8CAB2EC-4FE5-4103-AA0F-BDF6BA6C2A57}" srcOrd="0" destOrd="0" presId="urn:microsoft.com/office/officeart/2017/3/layout/HorizontalPathTimeline"/>
    <dgm:cxn modelId="{A2EB1704-8432-413B-AA0A-A65F49426064}" type="presParOf" srcId="{C8CAB2EC-4FE5-4103-AA0F-BDF6BA6C2A57}" destId="{8706A000-6901-42CE-9389-9460CB17EF2B}" srcOrd="0" destOrd="0" presId="urn:microsoft.com/office/officeart/2017/3/layout/HorizontalPathTimeline"/>
    <dgm:cxn modelId="{C6CACD64-E8FE-4359-B639-C3C21B8C9BAE}" type="presParOf" srcId="{C8CAB2EC-4FE5-4103-AA0F-BDF6BA6C2A57}" destId="{2EB3F62E-CB07-4215-BFA8-509F3519A030}" srcOrd="1" destOrd="0" presId="urn:microsoft.com/office/officeart/2017/3/layout/HorizontalPathTimeline"/>
    <dgm:cxn modelId="{D5F74A39-D64C-497E-9DAD-27689E1A5520}" type="presParOf" srcId="{2EB3F62E-CB07-4215-BFA8-509F3519A030}" destId="{BFC0B9D4-FBA9-4728-BE10-31A251BC85B7}" srcOrd="0" destOrd="0" presId="urn:microsoft.com/office/officeart/2017/3/layout/HorizontalPathTimeline"/>
    <dgm:cxn modelId="{38F6B419-9F09-4CF3-B153-D8AD0CDAF7D0}" type="presParOf" srcId="{2EB3F62E-CB07-4215-BFA8-509F3519A030}" destId="{09002A71-2868-41DD-A243-381925B1ED27}" srcOrd="1" destOrd="0" presId="urn:microsoft.com/office/officeart/2017/3/layout/HorizontalPathTimeline"/>
    <dgm:cxn modelId="{3724014D-4257-4E2D-95CE-756526D86426}" type="presParOf" srcId="{C8CAB2EC-4FE5-4103-AA0F-BDF6BA6C2A57}" destId="{B19AB38C-E019-4087-B90F-2A9C966FB0F9}" srcOrd="2" destOrd="0" presId="urn:microsoft.com/office/officeart/2017/3/layout/HorizontalPathTimeline"/>
    <dgm:cxn modelId="{93AE36C2-6852-413A-B68F-3C57B5750525}" type="presParOf" srcId="{C8CAB2EC-4FE5-4103-AA0F-BDF6BA6C2A57}" destId="{BEF50D70-7B30-4F5A-98F9-604710DD8FA0}" srcOrd="3" destOrd="0" presId="urn:microsoft.com/office/officeart/2017/3/layout/HorizontalPathTimeline"/>
    <dgm:cxn modelId="{7D3C2D75-BDAB-419B-BC8B-4F5FE6A3AFE6}" type="presParOf" srcId="{C8CAB2EC-4FE5-4103-AA0F-BDF6BA6C2A57}" destId="{226961B1-C1D7-498B-8D0F-7F8A5BDBBE41}" srcOrd="4" destOrd="0" presId="urn:microsoft.com/office/officeart/2017/3/layout/HorizontalPathTimeline"/>
    <dgm:cxn modelId="{1FFABB5E-CC42-4545-A3BD-0C6E4D08F4D7}" type="presParOf" srcId="{FB53034D-2158-42B8-92E4-B1D622492959}" destId="{6AA02767-ADB4-4D7A-862C-D4AAE5D8656C}" srcOrd="1" destOrd="0" presId="urn:microsoft.com/office/officeart/2017/3/layout/HorizontalPathTimeline"/>
    <dgm:cxn modelId="{4899742A-3584-49E8-BBEF-0D5306D27788}" type="presParOf" srcId="{FB53034D-2158-42B8-92E4-B1D622492959}" destId="{F7D3C16B-168B-49B5-B8A8-0B5278CC496F}" srcOrd="2" destOrd="0" presId="urn:microsoft.com/office/officeart/2017/3/layout/HorizontalPathTimeline"/>
    <dgm:cxn modelId="{B5B7F067-73EE-403E-8BFE-01CB92B6CF81}" type="presParOf" srcId="{F7D3C16B-168B-49B5-B8A8-0B5278CC496F}" destId="{02F8F4BA-2AD9-43EC-A0E7-29B80FC35E67}" srcOrd="0" destOrd="0" presId="urn:microsoft.com/office/officeart/2017/3/layout/HorizontalPathTimeline"/>
    <dgm:cxn modelId="{F8B70F3D-2604-4E2A-9028-372EECFDEDD0}" type="presParOf" srcId="{F7D3C16B-168B-49B5-B8A8-0B5278CC496F}" destId="{20274157-8A2F-4610-86E8-B39C013769BE}" srcOrd="1" destOrd="0" presId="urn:microsoft.com/office/officeart/2017/3/layout/HorizontalPathTimeline"/>
    <dgm:cxn modelId="{8BCA48FD-DB59-4061-957B-A9CB3445A2CB}" type="presParOf" srcId="{20274157-8A2F-4610-86E8-B39C013769BE}" destId="{5BBB3B1A-6D32-4C6D-9ED5-1D02925CDF5E}" srcOrd="0" destOrd="0" presId="urn:microsoft.com/office/officeart/2017/3/layout/HorizontalPathTimeline"/>
    <dgm:cxn modelId="{89816A14-F71C-4434-988D-34C78184232C}" type="presParOf" srcId="{20274157-8A2F-4610-86E8-B39C013769BE}" destId="{023FCC6D-A7E5-4DA8-BF1D-B2B229CE3897}" srcOrd="1" destOrd="0" presId="urn:microsoft.com/office/officeart/2017/3/layout/HorizontalPathTimeline"/>
    <dgm:cxn modelId="{D6FA6517-043B-4BB9-8B4D-C8B11D837E86}" type="presParOf" srcId="{F7D3C16B-168B-49B5-B8A8-0B5278CC496F}" destId="{AF3DA404-2771-4598-A520-17FAFA1DEA59}" srcOrd="2" destOrd="0" presId="urn:microsoft.com/office/officeart/2017/3/layout/HorizontalPathTimeline"/>
    <dgm:cxn modelId="{99B5E45D-F2B6-4C2B-896C-DEDF2156B4A3}" type="presParOf" srcId="{F7D3C16B-168B-49B5-B8A8-0B5278CC496F}" destId="{9DB3D6C5-4A01-477A-9B35-4EC579FD510A}" srcOrd="3" destOrd="0" presId="urn:microsoft.com/office/officeart/2017/3/layout/HorizontalPathTimeline"/>
    <dgm:cxn modelId="{4F2843A6-7DB1-4D58-AC3B-7BFAB1144C8D}" type="presParOf" srcId="{F7D3C16B-168B-49B5-B8A8-0B5278CC496F}" destId="{B10EC597-D4F3-4C2C-96CA-A201A2AAA29D}" srcOrd="4" destOrd="0" presId="urn:microsoft.com/office/officeart/2017/3/layout/HorizontalPathTimeline"/>
    <dgm:cxn modelId="{4BC59DAE-0DAD-478D-8636-8FEC7171DDC9}" type="presParOf" srcId="{FB53034D-2158-42B8-92E4-B1D622492959}" destId="{EF25E95E-CABC-40E9-A8A0-E6AE1B6977AB}" srcOrd="3" destOrd="0" presId="urn:microsoft.com/office/officeart/2017/3/layout/HorizontalPathTimeline"/>
    <dgm:cxn modelId="{20DC71EA-EB34-4DA5-99C1-067A48EDA1A4}" type="presParOf" srcId="{FB53034D-2158-42B8-92E4-B1D622492959}" destId="{D1E8D72E-5386-48F3-863C-BB2D476A702E}" srcOrd="4" destOrd="0" presId="urn:microsoft.com/office/officeart/2017/3/layout/HorizontalPathTimeline"/>
    <dgm:cxn modelId="{E9E096E3-BC82-4593-8F99-B456A69323FB}" type="presParOf" srcId="{D1E8D72E-5386-48F3-863C-BB2D476A702E}" destId="{966FE609-4DFE-4754-9DE1-655D680CAFB6}" srcOrd="0" destOrd="0" presId="urn:microsoft.com/office/officeart/2017/3/layout/HorizontalPathTimeline"/>
    <dgm:cxn modelId="{B876301A-110E-4455-9768-D80316B14A22}" type="presParOf" srcId="{D1E8D72E-5386-48F3-863C-BB2D476A702E}" destId="{1CC10F1A-CF7C-4062-A9B3-09CF1C716501}" srcOrd="1" destOrd="0" presId="urn:microsoft.com/office/officeart/2017/3/layout/HorizontalPathTimeline"/>
    <dgm:cxn modelId="{FDAD0155-686D-4C46-8247-6FA7B4CB3C86}" type="presParOf" srcId="{1CC10F1A-CF7C-4062-A9B3-09CF1C716501}" destId="{D87B2D18-BAB0-4B77-8C18-F0646E093E66}" srcOrd="0" destOrd="0" presId="urn:microsoft.com/office/officeart/2017/3/layout/HorizontalPathTimeline"/>
    <dgm:cxn modelId="{91CA8CD9-6917-405E-A938-F67A56DE6492}" type="presParOf" srcId="{1CC10F1A-CF7C-4062-A9B3-09CF1C716501}" destId="{6CEE7EDF-EDB9-48BF-96EE-6D9BEAFD8B15}" srcOrd="1" destOrd="0" presId="urn:microsoft.com/office/officeart/2017/3/layout/HorizontalPathTimeline"/>
    <dgm:cxn modelId="{9981CDE8-4DDD-4311-9DE5-94D76410DB2A}" type="presParOf" srcId="{D1E8D72E-5386-48F3-863C-BB2D476A702E}" destId="{5E36EC35-1D50-4E34-81F3-3B4E39016723}" srcOrd="2" destOrd="0" presId="urn:microsoft.com/office/officeart/2017/3/layout/HorizontalPathTimeline"/>
    <dgm:cxn modelId="{0CFE0BF7-96E7-47D5-A11B-4CDF73B3203D}" type="presParOf" srcId="{D1E8D72E-5386-48F3-863C-BB2D476A702E}" destId="{0D105279-318E-4CF3-80DD-665718B6B59B}" srcOrd="3" destOrd="0" presId="urn:microsoft.com/office/officeart/2017/3/layout/HorizontalPathTimeline"/>
    <dgm:cxn modelId="{6B7E9F6C-C84C-44DC-8653-17720C155126}" type="presParOf" srcId="{D1E8D72E-5386-48F3-863C-BB2D476A702E}" destId="{A211B3BD-D607-4406-B23D-1A950746D56A}" srcOrd="4" destOrd="0" presId="urn:microsoft.com/office/officeart/2017/3/layout/HorizontalPathTimeline"/>
    <dgm:cxn modelId="{005D89F3-462E-476B-874F-D2648D03F256}" type="presParOf" srcId="{FB53034D-2158-42B8-92E4-B1D622492959}" destId="{471BBFCC-7017-49C4-9F32-C6E01DFC70B1}" srcOrd="5" destOrd="0" presId="urn:microsoft.com/office/officeart/2017/3/layout/HorizontalPathTimeline"/>
    <dgm:cxn modelId="{C740B3F2-2A6C-4554-AEC2-7CE0A73C83B0}" type="presParOf" srcId="{FB53034D-2158-42B8-92E4-B1D622492959}" destId="{CE65464E-CC05-4ED4-B2CC-5075FC256C9A}" srcOrd="6" destOrd="0" presId="urn:microsoft.com/office/officeart/2017/3/layout/HorizontalPathTimeline"/>
    <dgm:cxn modelId="{B5631E61-95C0-4421-93F7-BEA929A45F1D}" type="presParOf" srcId="{CE65464E-CC05-4ED4-B2CC-5075FC256C9A}" destId="{218B9B81-75A9-4B2F-80C5-AA3B4C1D316C}" srcOrd="0" destOrd="0" presId="urn:microsoft.com/office/officeart/2017/3/layout/HorizontalPathTimeline"/>
    <dgm:cxn modelId="{43644FDD-8455-47B0-A916-9CF936870F3F}" type="presParOf" srcId="{CE65464E-CC05-4ED4-B2CC-5075FC256C9A}" destId="{C0F10AE7-E68C-4F8B-9D8C-58DC509FC788}" srcOrd="1" destOrd="0" presId="urn:microsoft.com/office/officeart/2017/3/layout/HorizontalPathTimeline"/>
    <dgm:cxn modelId="{CA355FA4-690C-4286-96DA-79BAC39092A5}" type="presParOf" srcId="{C0F10AE7-E68C-4F8B-9D8C-58DC509FC788}" destId="{86960010-044F-4F52-8B2C-CC9EF8CCA78F}" srcOrd="0" destOrd="0" presId="urn:microsoft.com/office/officeart/2017/3/layout/HorizontalPathTimeline"/>
    <dgm:cxn modelId="{5C2791CB-FCCE-442C-84BD-FA4F60932939}" type="presParOf" srcId="{C0F10AE7-E68C-4F8B-9D8C-58DC509FC788}" destId="{D4BFFC48-749F-4FE6-9C87-8BC1B9372A94}" srcOrd="1" destOrd="0" presId="urn:microsoft.com/office/officeart/2017/3/layout/HorizontalPathTimeline"/>
    <dgm:cxn modelId="{C1430315-A39F-4DBE-97C4-EAE4885F2371}" type="presParOf" srcId="{CE65464E-CC05-4ED4-B2CC-5075FC256C9A}" destId="{D694266E-5D22-41EB-A35E-4010B42DE105}" srcOrd="2" destOrd="0" presId="urn:microsoft.com/office/officeart/2017/3/layout/HorizontalPathTimeline"/>
    <dgm:cxn modelId="{BD1093CE-3624-44DF-84C3-16EA2699042E}" type="presParOf" srcId="{CE65464E-CC05-4ED4-B2CC-5075FC256C9A}" destId="{1547EBCC-C293-4FDE-81F3-C1C65599C03C}" srcOrd="3" destOrd="0" presId="urn:microsoft.com/office/officeart/2017/3/layout/HorizontalPathTimeline"/>
    <dgm:cxn modelId="{58F27D8F-8A25-47D9-88BA-7C92A6C92B7A}" type="presParOf" srcId="{CE65464E-CC05-4ED4-B2CC-5075FC256C9A}" destId="{AC6DBD1D-2050-4A9B-8CB1-1F6D70CD98E5}"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5F03E3-AADE-468A-B5FE-3906EAB0C5E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978545-83C8-47EA-BDDE-4C0103D1323E}">
      <dgm:prSet/>
      <dgm:spPr/>
      <dgm:t>
        <a:bodyPr/>
        <a:lstStyle/>
        <a:p>
          <a:r>
            <a:rPr lang="en-US" b="1" i="0" baseline="0" dirty="0"/>
            <a:t>Decentralized Logic</a:t>
          </a:r>
          <a:r>
            <a:rPr lang="en-US" b="0" i="0" baseline="0" dirty="0"/>
            <a:t>: Enables secure, actor-based smart contracts for trustless operations</a:t>
          </a:r>
          <a:endParaRPr lang="en-US" dirty="0"/>
        </a:p>
      </dgm:t>
    </dgm:pt>
    <dgm:pt modelId="{0243466B-E6E7-4CA6-B24D-D82477225615}" type="parTrans" cxnId="{19EB4E9A-AF1D-4878-A8C5-3BCACCDC7A74}">
      <dgm:prSet/>
      <dgm:spPr/>
      <dgm:t>
        <a:bodyPr/>
        <a:lstStyle/>
        <a:p>
          <a:endParaRPr lang="en-US"/>
        </a:p>
      </dgm:t>
    </dgm:pt>
    <dgm:pt modelId="{DE47A7ED-0481-4A48-B9E4-C3B6EDCA3375}" type="sibTrans" cxnId="{19EB4E9A-AF1D-4878-A8C5-3BCACCDC7A74}">
      <dgm:prSet/>
      <dgm:spPr/>
      <dgm:t>
        <a:bodyPr/>
        <a:lstStyle/>
        <a:p>
          <a:endParaRPr lang="en-US"/>
        </a:p>
      </dgm:t>
    </dgm:pt>
    <dgm:pt modelId="{F79E256B-04F9-4BCE-BE2B-DC52D3959C6D}">
      <dgm:prSet/>
      <dgm:spPr/>
      <dgm:t>
        <a:bodyPr/>
        <a:lstStyle/>
        <a:p>
          <a:r>
            <a:rPr lang="en-US" b="1" i="0" baseline="0" dirty="0"/>
            <a:t>Type Safety</a:t>
          </a:r>
          <a:r>
            <a:rPr lang="en-US" b="0" i="0" baseline="0" dirty="0"/>
            <a:t>: Reduces runtime bugs with strong compile-time checks</a:t>
          </a:r>
          <a:endParaRPr lang="en-US" dirty="0"/>
        </a:p>
      </dgm:t>
    </dgm:pt>
    <dgm:pt modelId="{736B9ABE-31E9-47C7-ACB7-5DC2E0A7E742}" type="parTrans" cxnId="{CC33382E-D64B-4B5F-A3D9-48C7A42B11B9}">
      <dgm:prSet/>
      <dgm:spPr/>
      <dgm:t>
        <a:bodyPr/>
        <a:lstStyle/>
        <a:p>
          <a:endParaRPr lang="en-US"/>
        </a:p>
      </dgm:t>
    </dgm:pt>
    <dgm:pt modelId="{270391A6-9BF3-46C0-BE1C-4DB7AB1009D0}" type="sibTrans" cxnId="{CC33382E-D64B-4B5F-A3D9-48C7A42B11B9}">
      <dgm:prSet/>
      <dgm:spPr/>
      <dgm:t>
        <a:bodyPr/>
        <a:lstStyle/>
        <a:p>
          <a:endParaRPr lang="en-US"/>
        </a:p>
      </dgm:t>
    </dgm:pt>
    <dgm:pt modelId="{18068CF0-9D76-4DD5-B7EE-98A5432C089F}">
      <dgm:prSet/>
      <dgm:spPr/>
      <dgm:t>
        <a:bodyPr/>
        <a:lstStyle/>
        <a:p>
          <a:r>
            <a:rPr lang="en-US" b="1" i="0" baseline="0" dirty="0" err="1"/>
            <a:t>WebAssembly</a:t>
          </a:r>
          <a:r>
            <a:rPr lang="en-US" b="1" i="0" baseline="0" dirty="0"/>
            <a:t>-Ready</a:t>
          </a:r>
          <a:r>
            <a:rPr lang="en-US" b="0" i="0" baseline="0" dirty="0"/>
            <a:t>: Executes efficiently across modern platforms</a:t>
          </a:r>
          <a:endParaRPr lang="en-US" dirty="0"/>
        </a:p>
      </dgm:t>
    </dgm:pt>
    <dgm:pt modelId="{99A0E37E-4737-40A7-922C-C8FE9EE5FCF1}" type="parTrans" cxnId="{190E1553-86F3-413C-A7AE-56EDD01C10D7}">
      <dgm:prSet/>
      <dgm:spPr/>
      <dgm:t>
        <a:bodyPr/>
        <a:lstStyle/>
        <a:p>
          <a:endParaRPr lang="en-US"/>
        </a:p>
      </dgm:t>
    </dgm:pt>
    <dgm:pt modelId="{C05BF072-42A7-4F3F-96E1-08EC17417103}" type="sibTrans" cxnId="{190E1553-86F3-413C-A7AE-56EDD01C10D7}">
      <dgm:prSet/>
      <dgm:spPr/>
      <dgm:t>
        <a:bodyPr/>
        <a:lstStyle/>
        <a:p>
          <a:endParaRPr lang="en-US"/>
        </a:p>
      </dgm:t>
    </dgm:pt>
    <dgm:pt modelId="{88C400B1-0D41-469E-9BA0-7DE29855EB13}">
      <dgm:prSet/>
      <dgm:spPr/>
      <dgm:t>
        <a:bodyPr/>
        <a:lstStyle/>
        <a:p>
          <a:r>
            <a:rPr lang="en-US" b="1" i="0" baseline="0" dirty="0"/>
            <a:t>Seamless ICP Integration</a:t>
          </a:r>
          <a:r>
            <a:rPr lang="en-US" b="0" i="0" baseline="0" dirty="0"/>
            <a:t>: No need for third-party cloud storage—everything runs natively on-chain</a:t>
          </a:r>
          <a:endParaRPr lang="en-US" dirty="0"/>
        </a:p>
      </dgm:t>
    </dgm:pt>
    <dgm:pt modelId="{04DD64FD-9718-4542-B685-C802E4C4A854}" type="parTrans" cxnId="{EACDDE3D-8661-4ABD-8E48-B6A76A890054}">
      <dgm:prSet/>
      <dgm:spPr/>
      <dgm:t>
        <a:bodyPr/>
        <a:lstStyle/>
        <a:p>
          <a:endParaRPr lang="en-US"/>
        </a:p>
      </dgm:t>
    </dgm:pt>
    <dgm:pt modelId="{FE8BF10C-FD49-4718-8683-4BFC67C55227}" type="sibTrans" cxnId="{EACDDE3D-8661-4ABD-8E48-B6A76A890054}">
      <dgm:prSet/>
      <dgm:spPr/>
      <dgm:t>
        <a:bodyPr/>
        <a:lstStyle/>
        <a:p>
          <a:endParaRPr lang="en-US"/>
        </a:p>
      </dgm:t>
    </dgm:pt>
    <dgm:pt modelId="{3FD0B5A0-B910-41B8-97BA-139B5E5DDF84}">
      <dgm:prSet/>
      <dgm:spPr/>
      <dgm:t>
        <a:bodyPr/>
        <a:lstStyle/>
        <a:p>
          <a:r>
            <a:rPr lang="en-US" b="1" i="0" baseline="0" dirty="0"/>
            <a:t>Built for Developers</a:t>
          </a:r>
          <a:r>
            <a:rPr lang="en-US" b="0" i="0" baseline="0" dirty="0"/>
            <a:t>: Designed with simplicity, scalability, and high performance in mind</a:t>
          </a:r>
          <a:endParaRPr lang="en-US" dirty="0"/>
        </a:p>
      </dgm:t>
    </dgm:pt>
    <dgm:pt modelId="{019716BD-8E25-47CA-B03E-5E8B1B0C468E}" type="parTrans" cxnId="{2F98025C-F4D0-452F-AB45-7F1D4D88DACB}">
      <dgm:prSet/>
      <dgm:spPr/>
      <dgm:t>
        <a:bodyPr/>
        <a:lstStyle/>
        <a:p>
          <a:endParaRPr lang="en-US"/>
        </a:p>
      </dgm:t>
    </dgm:pt>
    <dgm:pt modelId="{DED32B57-0051-4514-B925-5C56B24CF1B2}" type="sibTrans" cxnId="{2F98025C-F4D0-452F-AB45-7F1D4D88DACB}">
      <dgm:prSet/>
      <dgm:spPr/>
      <dgm:t>
        <a:bodyPr/>
        <a:lstStyle/>
        <a:p>
          <a:endParaRPr lang="en-US"/>
        </a:p>
      </dgm:t>
    </dgm:pt>
    <dgm:pt modelId="{49B708D5-E36A-4BF3-BFB0-8A8E0F61D47B}">
      <dgm:prSet/>
      <dgm:spPr/>
      <dgm:t>
        <a:bodyPr/>
        <a:lstStyle/>
        <a:p>
          <a:r>
            <a:rPr lang="en-US" b="1" i="0" baseline="0" dirty="0"/>
            <a:t>Supports Actor Model</a:t>
          </a:r>
          <a:r>
            <a:rPr lang="en-US" b="0" i="0" baseline="0" dirty="0"/>
            <a:t>: Perfect fit for modular, asynchronous, and decentralized </a:t>
          </a:r>
          <a:r>
            <a:rPr lang="en-US" b="0" i="0" baseline="0" dirty="0" err="1"/>
            <a:t>dApp</a:t>
          </a:r>
          <a:r>
            <a:rPr lang="en-US" b="0" i="0" baseline="0" dirty="0"/>
            <a:t> development</a:t>
          </a:r>
          <a:endParaRPr lang="en-US" dirty="0"/>
        </a:p>
      </dgm:t>
    </dgm:pt>
    <dgm:pt modelId="{9725CBD2-5893-4D30-ACA1-EFFC85112127}" type="parTrans" cxnId="{4A61258B-7674-4783-938C-7A55C0878037}">
      <dgm:prSet/>
      <dgm:spPr/>
      <dgm:t>
        <a:bodyPr/>
        <a:lstStyle/>
        <a:p>
          <a:endParaRPr lang="en-US"/>
        </a:p>
      </dgm:t>
    </dgm:pt>
    <dgm:pt modelId="{26A4B8CF-A623-4CBF-B876-864604937C71}" type="sibTrans" cxnId="{4A61258B-7674-4783-938C-7A55C0878037}">
      <dgm:prSet/>
      <dgm:spPr/>
      <dgm:t>
        <a:bodyPr/>
        <a:lstStyle/>
        <a:p>
          <a:endParaRPr lang="en-US"/>
        </a:p>
      </dgm:t>
    </dgm:pt>
    <dgm:pt modelId="{F179570A-20AB-4287-9C6E-BE32ED1F6120}" type="pres">
      <dgm:prSet presAssocID="{A45F03E3-AADE-468A-B5FE-3906EAB0C5EA}" presName="root" presStyleCnt="0">
        <dgm:presLayoutVars>
          <dgm:dir/>
          <dgm:resizeHandles val="exact"/>
        </dgm:presLayoutVars>
      </dgm:prSet>
      <dgm:spPr/>
    </dgm:pt>
    <dgm:pt modelId="{CE6722AE-BF87-492F-AB13-DA06E4386A04}" type="pres">
      <dgm:prSet presAssocID="{A45F03E3-AADE-468A-B5FE-3906EAB0C5EA}" presName="container" presStyleCnt="0">
        <dgm:presLayoutVars>
          <dgm:dir/>
          <dgm:resizeHandles val="exact"/>
        </dgm:presLayoutVars>
      </dgm:prSet>
      <dgm:spPr/>
    </dgm:pt>
    <dgm:pt modelId="{308872D4-DB7E-43C9-ADA7-CA8196D550B5}" type="pres">
      <dgm:prSet presAssocID="{9E978545-83C8-47EA-BDDE-4C0103D1323E}" presName="compNode" presStyleCnt="0"/>
      <dgm:spPr/>
    </dgm:pt>
    <dgm:pt modelId="{B751079D-5FC1-4B4F-9BD0-047E85BC416C}" type="pres">
      <dgm:prSet presAssocID="{9E978545-83C8-47EA-BDDE-4C0103D1323E}" presName="iconBgRect" presStyleLbl="bgShp" presStyleIdx="0" presStyleCnt="6"/>
      <dgm:spPr/>
    </dgm:pt>
    <dgm:pt modelId="{A18A5979-FD2B-4BAD-8075-C027A4D52320}" type="pres">
      <dgm:prSet presAssocID="{9E978545-83C8-47EA-BDDE-4C0103D1323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8B6DA62-5290-4D3B-B429-7C5F9694FD27}" type="pres">
      <dgm:prSet presAssocID="{9E978545-83C8-47EA-BDDE-4C0103D1323E}" presName="spaceRect" presStyleCnt="0"/>
      <dgm:spPr/>
    </dgm:pt>
    <dgm:pt modelId="{92BB29F0-42FA-4A19-B690-9DD4C4CC04A8}" type="pres">
      <dgm:prSet presAssocID="{9E978545-83C8-47EA-BDDE-4C0103D1323E}" presName="textRect" presStyleLbl="revTx" presStyleIdx="0" presStyleCnt="6">
        <dgm:presLayoutVars>
          <dgm:chMax val="1"/>
          <dgm:chPref val="1"/>
        </dgm:presLayoutVars>
      </dgm:prSet>
      <dgm:spPr/>
    </dgm:pt>
    <dgm:pt modelId="{80A67E97-2D2C-409D-B407-69CF1C3FA5F6}" type="pres">
      <dgm:prSet presAssocID="{DE47A7ED-0481-4A48-B9E4-C3B6EDCA3375}" presName="sibTrans" presStyleLbl="sibTrans2D1" presStyleIdx="0" presStyleCnt="0"/>
      <dgm:spPr/>
    </dgm:pt>
    <dgm:pt modelId="{777D8E89-DCB9-47F6-A2C4-04ED4000B28A}" type="pres">
      <dgm:prSet presAssocID="{F79E256B-04F9-4BCE-BE2B-DC52D3959C6D}" presName="compNode" presStyleCnt="0"/>
      <dgm:spPr/>
    </dgm:pt>
    <dgm:pt modelId="{03A9C648-158D-4E8B-BC31-0B1406B0F45D}" type="pres">
      <dgm:prSet presAssocID="{F79E256B-04F9-4BCE-BE2B-DC52D3959C6D}" presName="iconBgRect" presStyleLbl="bgShp" presStyleIdx="1" presStyleCnt="6"/>
      <dgm:spPr/>
    </dgm:pt>
    <dgm:pt modelId="{775A4441-A061-43D0-8BAA-786DFAEAA975}" type="pres">
      <dgm:prSet presAssocID="{F79E256B-04F9-4BCE-BE2B-DC52D3959C6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a:ext>
      </dgm:extLst>
    </dgm:pt>
    <dgm:pt modelId="{9E2C2372-EA86-4295-A682-CEBBA3A5F830}" type="pres">
      <dgm:prSet presAssocID="{F79E256B-04F9-4BCE-BE2B-DC52D3959C6D}" presName="spaceRect" presStyleCnt="0"/>
      <dgm:spPr/>
    </dgm:pt>
    <dgm:pt modelId="{7178830B-57B2-4D9A-9E2D-D0468CD0E466}" type="pres">
      <dgm:prSet presAssocID="{F79E256B-04F9-4BCE-BE2B-DC52D3959C6D}" presName="textRect" presStyleLbl="revTx" presStyleIdx="1" presStyleCnt="6">
        <dgm:presLayoutVars>
          <dgm:chMax val="1"/>
          <dgm:chPref val="1"/>
        </dgm:presLayoutVars>
      </dgm:prSet>
      <dgm:spPr/>
    </dgm:pt>
    <dgm:pt modelId="{7353452A-1A49-4510-A1D6-E3DDF6F01BD5}" type="pres">
      <dgm:prSet presAssocID="{270391A6-9BF3-46C0-BE1C-4DB7AB1009D0}" presName="sibTrans" presStyleLbl="sibTrans2D1" presStyleIdx="0" presStyleCnt="0"/>
      <dgm:spPr/>
    </dgm:pt>
    <dgm:pt modelId="{4F044AA9-B847-4E49-97D4-3510368E50D6}" type="pres">
      <dgm:prSet presAssocID="{18068CF0-9D76-4DD5-B7EE-98A5432C089F}" presName="compNode" presStyleCnt="0"/>
      <dgm:spPr/>
    </dgm:pt>
    <dgm:pt modelId="{E5DF8FA6-A076-4E9D-B545-C658E3A9C617}" type="pres">
      <dgm:prSet presAssocID="{18068CF0-9D76-4DD5-B7EE-98A5432C089F}" presName="iconBgRect" presStyleLbl="bgShp" presStyleIdx="2" presStyleCnt="6"/>
      <dgm:spPr/>
    </dgm:pt>
    <dgm:pt modelId="{24452919-1C15-4F9E-ABE4-58343E072DDB}" type="pres">
      <dgm:prSet presAssocID="{18068CF0-9D76-4DD5-B7EE-98A5432C089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cket"/>
        </a:ext>
      </dgm:extLst>
    </dgm:pt>
    <dgm:pt modelId="{C577A92C-A98B-4061-B499-7787E29DCE86}" type="pres">
      <dgm:prSet presAssocID="{18068CF0-9D76-4DD5-B7EE-98A5432C089F}" presName="spaceRect" presStyleCnt="0"/>
      <dgm:spPr/>
    </dgm:pt>
    <dgm:pt modelId="{905ABFBF-2C73-4812-8710-58E25F90FF08}" type="pres">
      <dgm:prSet presAssocID="{18068CF0-9D76-4DD5-B7EE-98A5432C089F}" presName="textRect" presStyleLbl="revTx" presStyleIdx="2" presStyleCnt="6">
        <dgm:presLayoutVars>
          <dgm:chMax val="1"/>
          <dgm:chPref val="1"/>
        </dgm:presLayoutVars>
      </dgm:prSet>
      <dgm:spPr/>
    </dgm:pt>
    <dgm:pt modelId="{10982C8A-5726-4B93-86DD-268778FCF541}" type="pres">
      <dgm:prSet presAssocID="{C05BF072-42A7-4F3F-96E1-08EC17417103}" presName="sibTrans" presStyleLbl="sibTrans2D1" presStyleIdx="0" presStyleCnt="0"/>
      <dgm:spPr/>
    </dgm:pt>
    <dgm:pt modelId="{9DD293DC-7DEB-4F54-A73D-9F18A55D48A8}" type="pres">
      <dgm:prSet presAssocID="{88C400B1-0D41-469E-9BA0-7DE29855EB13}" presName="compNode" presStyleCnt="0"/>
      <dgm:spPr/>
    </dgm:pt>
    <dgm:pt modelId="{4725ADC3-81C6-4BD8-8FCF-7E6BF5F3906D}" type="pres">
      <dgm:prSet presAssocID="{88C400B1-0D41-469E-9BA0-7DE29855EB13}" presName="iconBgRect" presStyleLbl="bgShp" presStyleIdx="3" presStyleCnt="6"/>
      <dgm:spPr/>
    </dgm:pt>
    <dgm:pt modelId="{1EB6BCCC-A4C0-4BF9-926F-835846E97AA9}" type="pres">
      <dgm:prSet presAssocID="{88C400B1-0D41-469E-9BA0-7DE29855EB1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07273F5D-298F-4627-97B0-98AD89B84334}" type="pres">
      <dgm:prSet presAssocID="{88C400B1-0D41-469E-9BA0-7DE29855EB13}" presName="spaceRect" presStyleCnt="0"/>
      <dgm:spPr/>
    </dgm:pt>
    <dgm:pt modelId="{BE62810B-0549-44BB-B40F-B50B968EB269}" type="pres">
      <dgm:prSet presAssocID="{88C400B1-0D41-469E-9BA0-7DE29855EB13}" presName="textRect" presStyleLbl="revTx" presStyleIdx="3" presStyleCnt="6">
        <dgm:presLayoutVars>
          <dgm:chMax val="1"/>
          <dgm:chPref val="1"/>
        </dgm:presLayoutVars>
      </dgm:prSet>
      <dgm:spPr/>
    </dgm:pt>
    <dgm:pt modelId="{FA1E0EA7-63D7-4FC0-87D8-C2D859183A37}" type="pres">
      <dgm:prSet presAssocID="{FE8BF10C-FD49-4718-8683-4BFC67C55227}" presName="sibTrans" presStyleLbl="sibTrans2D1" presStyleIdx="0" presStyleCnt="0"/>
      <dgm:spPr/>
    </dgm:pt>
    <dgm:pt modelId="{063B264E-6FB2-4AC8-9E7B-C33B3DD4085A}" type="pres">
      <dgm:prSet presAssocID="{3FD0B5A0-B910-41B8-97BA-139B5E5DDF84}" presName="compNode" presStyleCnt="0"/>
      <dgm:spPr/>
    </dgm:pt>
    <dgm:pt modelId="{22345113-324C-4E58-B676-094C2B04B995}" type="pres">
      <dgm:prSet presAssocID="{3FD0B5A0-B910-41B8-97BA-139B5E5DDF84}" presName="iconBgRect" presStyleLbl="bgShp" presStyleIdx="4" presStyleCnt="6"/>
      <dgm:spPr/>
    </dgm:pt>
    <dgm:pt modelId="{7B80F9CE-3777-4CB3-9662-5B41DC1BC162}" type="pres">
      <dgm:prSet presAssocID="{3FD0B5A0-B910-41B8-97BA-139B5E5DDF8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33802F07-8BB4-48AB-BE89-37CC51CEF5AB}" type="pres">
      <dgm:prSet presAssocID="{3FD0B5A0-B910-41B8-97BA-139B5E5DDF84}" presName="spaceRect" presStyleCnt="0"/>
      <dgm:spPr/>
    </dgm:pt>
    <dgm:pt modelId="{18F58F3E-43C4-46B0-BAE0-E3FDD2E8C66F}" type="pres">
      <dgm:prSet presAssocID="{3FD0B5A0-B910-41B8-97BA-139B5E5DDF84}" presName="textRect" presStyleLbl="revTx" presStyleIdx="4" presStyleCnt="6">
        <dgm:presLayoutVars>
          <dgm:chMax val="1"/>
          <dgm:chPref val="1"/>
        </dgm:presLayoutVars>
      </dgm:prSet>
      <dgm:spPr/>
    </dgm:pt>
    <dgm:pt modelId="{ABA58961-1149-4A09-BB59-A902E98FD9B3}" type="pres">
      <dgm:prSet presAssocID="{DED32B57-0051-4514-B925-5C56B24CF1B2}" presName="sibTrans" presStyleLbl="sibTrans2D1" presStyleIdx="0" presStyleCnt="0"/>
      <dgm:spPr/>
    </dgm:pt>
    <dgm:pt modelId="{079C6BAF-22A4-4978-BDEC-C088488519B5}" type="pres">
      <dgm:prSet presAssocID="{49B708D5-E36A-4BF3-BFB0-8A8E0F61D47B}" presName="compNode" presStyleCnt="0"/>
      <dgm:spPr/>
    </dgm:pt>
    <dgm:pt modelId="{59277089-4EEB-4BD8-ABB5-2AF497319FF9}" type="pres">
      <dgm:prSet presAssocID="{49B708D5-E36A-4BF3-BFB0-8A8E0F61D47B}" presName="iconBgRect" presStyleLbl="bgShp" presStyleIdx="5" presStyleCnt="6"/>
      <dgm:spPr/>
    </dgm:pt>
    <dgm:pt modelId="{E2810B42-7017-4430-91BC-68A924E3B9A3}" type="pres">
      <dgm:prSet presAssocID="{49B708D5-E36A-4BF3-BFB0-8A8E0F61D47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nimize"/>
        </a:ext>
      </dgm:extLst>
    </dgm:pt>
    <dgm:pt modelId="{A8A6A4AD-48E3-4734-A33F-CA26C01B6E1A}" type="pres">
      <dgm:prSet presAssocID="{49B708D5-E36A-4BF3-BFB0-8A8E0F61D47B}" presName="spaceRect" presStyleCnt="0"/>
      <dgm:spPr/>
    </dgm:pt>
    <dgm:pt modelId="{89AEF36E-CC8A-4DDD-9CEC-81FF7148EB63}" type="pres">
      <dgm:prSet presAssocID="{49B708D5-E36A-4BF3-BFB0-8A8E0F61D47B}" presName="textRect" presStyleLbl="revTx" presStyleIdx="5" presStyleCnt="6">
        <dgm:presLayoutVars>
          <dgm:chMax val="1"/>
          <dgm:chPref val="1"/>
        </dgm:presLayoutVars>
      </dgm:prSet>
      <dgm:spPr/>
    </dgm:pt>
  </dgm:ptLst>
  <dgm:cxnLst>
    <dgm:cxn modelId="{EAA60409-D9B9-4F86-929D-3541AC22536A}" type="presOf" srcId="{F79E256B-04F9-4BCE-BE2B-DC52D3959C6D}" destId="{7178830B-57B2-4D9A-9E2D-D0468CD0E466}" srcOrd="0" destOrd="0" presId="urn:microsoft.com/office/officeart/2018/2/layout/IconCircleList"/>
    <dgm:cxn modelId="{DBDC8F26-229E-48F0-B8B6-1A7553496329}" type="presOf" srcId="{DED32B57-0051-4514-B925-5C56B24CF1B2}" destId="{ABA58961-1149-4A09-BB59-A902E98FD9B3}" srcOrd="0" destOrd="0" presId="urn:microsoft.com/office/officeart/2018/2/layout/IconCircleList"/>
    <dgm:cxn modelId="{ECF8632C-1E85-4136-A6D0-805020023555}" type="presOf" srcId="{3FD0B5A0-B910-41B8-97BA-139B5E5DDF84}" destId="{18F58F3E-43C4-46B0-BAE0-E3FDD2E8C66F}" srcOrd="0" destOrd="0" presId="urn:microsoft.com/office/officeart/2018/2/layout/IconCircleList"/>
    <dgm:cxn modelId="{CC33382E-D64B-4B5F-A3D9-48C7A42B11B9}" srcId="{A45F03E3-AADE-468A-B5FE-3906EAB0C5EA}" destId="{F79E256B-04F9-4BCE-BE2B-DC52D3959C6D}" srcOrd="1" destOrd="0" parTransId="{736B9ABE-31E9-47C7-ACB7-5DC2E0A7E742}" sibTransId="{270391A6-9BF3-46C0-BE1C-4DB7AB1009D0}"/>
    <dgm:cxn modelId="{EACDDE3D-8661-4ABD-8E48-B6A76A890054}" srcId="{A45F03E3-AADE-468A-B5FE-3906EAB0C5EA}" destId="{88C400B1-0D41-469E-9BA0-7DE29855EB13}" srcOrd="3" destOrd="0" parTransId="{04DD64FD-9718-4542-B685-C802E4C4A854}" sibTransId="{FE8BF10C-FD49-4718-8683-4BFC67C55227}"/>
    <dgm:cxn modelId="{2F98025C-F4D0-452F-AB45-7F1D4D88DACB}" srcId="{A45F03E3-AADE-468A-B5FE-3906EAB0C5EA}" destId="{3FD0B5A0-B910-41B8-97BA-139B5E5DDF84}" srcOrd="4" destOrd="0" parTransId="{019716BD-8E25-47CA-B03E-5E8B1B0C468E}" sibTransId="{DED32B57-0051-4514-B925-5C56B24CF1B2}"/>
    <dgm:cxn modelId="{B341C45D-6646-4E66-BE95-47A13541F422}" type="presOf" srcId="{DE47A7ED-0481-4A48-B9E4-C3B6EDCA3375}" destId="{80A67E97-2D2C-409D-B407-69CF1C3FA5F6}" srcOrd="0" destOrd="0" presId="urn:microsoft.com/office/officeart/2018/2/layout/IconCircleList"/>
    <dgm:cxn modelId="{F9533651-E751-4FC8-9924-BC49B49B8F1B}" type="presOf" srcId="{270391A6-9BF3-46C0-BE1C-4DB7AB1009D0}" destId="{7353452A-1A49-4510-A1D6-E3DDF6F01BD5}" srcOrd="0" destOrd="0" presId="urn:microsoft.com/office/officeart/2018/2/layout/IconCircleList"/>
    <dgm:cxn modelId="{190E1553-86F3-413C-A7AE-56EDD01C10D7}" srcId="{A45F03E3-AADE-468A-B5FE-3906EAB0C5EA}" destId="{18068CF0-9D76-4DD5-B7EE-98A5432C089F}" srcOrd="2" destOrd="0" parTransId="{99A0E37E-4737-40A7-922C-C8FE9EE5FCF1}" sibTransId="{C05BF072-42A7-4F3F-96E1-08EC17417103}"/>
    <dgm:cxn modelId="{AFBF0C7E-AE40-495C-8135-12C4B0B79207}" type="presOf" srcId="{18068CF0-9D76-4DD5-B7EE-98A5432C089F}" destId="{905ABFBF-2C73-4812-8710-58E25F90FF08}" srcOrd="0" destOrd="0" presId="urn:microsoft.com/office/officeart/2018/2/layout/IconCircleList"/>
    <dgm:cxn modelId="{4A61258B-7674-4783-938C-7A55C0878037}" srcId="{A45F03E3-AADE-468A-B5FE-3906EAB0C5EA}" destId="{49B708D5-E36A-4BF3-BFB0-8A8E0F61D47B}" srcOrd="5" destOrd="0" parTransId="{9725CBD2-5893-4D30-ACA1-EFFC85112127}" sibTransId="{26A4B8CF-A623-4CBF-B876-864604937C71}"/>
    <dgm:cxn modelId="{19EB4E9A-AF1D-4878-A8C5-3BCACCDC7A74}" srcId="{A45F03E3-AADE-468A-B5FE-3906EAB0C5EA}" destId="{9E978545-83C8-47EA-BDDE-4C0103D1323E}" srcOrd="0" destOrd="0" parTransId="{0243466B-E6E7-4CA6-B24D-D82477225615}" sibTransId="{DE47A7ED-0481-4A48-B9E4-C3B6EDCA3375}"/>
    <dgm:cxn modelId="{895714A5-FBEF-4312-81AE-A98B3FC200EA}" type="presOf" srcId="{A45F03E3-AADE-468A-B5FE-3906EAB0C5EA}" destId="{F179570A-20AB-4287-9C6E-BE32ED1F6120}" srcOrd="0" destOrd="0" presId="urn:microsoft.com/office/officeart/2018/2/layout/IconCircleList"/>
    <dgm:cxn modelId="{A015D7A9-1B74-44D0-93DB-81E4A6678400}" type="presOf" srcId="{C05BF072-42A7-4F3F-96E1-08EC17417103}" destId="{10982C8A-5726-4B93-86DD-268778FCF541}" srcOrd="0" destOrd="0" presId="urn:microsoft.com/office/officeart/2018/2/layout/IconCircleList"/>
    <dgm:cxn modelId="{E5DBE4BD-F4AE-4258-8B63-8DCEA82CBA08}" type="presOf" srcId="{FE8BF10C-FD49-4718-8683-4BFC67C55227}" destId="{FA1E0EA7-63D7-4FC0-87D8-C2D859183A37}" srcOrd="0" destOrd="0" presId="urn:microsoft.com/office/officeart/2018/2/layout/IconCircleList"/>
    <dgm:cxn modelId="{BEDB17D5-E7A4-4952-888D-4411756E8C1B}" type="presOf" srcId="{88C400B1-0D41-469E-9BA0-7DE29855EB13}" destId="{BE62810B-0549-44BB-B40F-B50B968EB269}" srcOrd="0" destOrd="0" presId="urn:microsoft.com/office/officeart/2018/2/layout/IconCircleList"/>
    <dgm:cxn modelId="{0B5271DD-88B5-4110-8253-9EA5CFE59D5C}" type="presOf" srcId="{49B708D5-E36A-4BF3-BFB0-8A8E0F61D47B}" destId="{89AEF36E-CC8A-4DDD-9CEC-81FF7148EB63}" srcOrd="0" destOrd="0" presId="urn:microsoft.com/office/officeart/2018/2/layout/IconCircleList"/>
    <dgm:cxn modelId="{B06DAEDF-7F96-426C-B3E2-3642AD04330E}" type="presOf" srcId="{9E978545-83C8-47EA-BDDE-4C0103D1323E}" destId="{92BB29F0-42FA-4A19-B690-9DD4C4CC04A8}" srcOrd="0" destOrd="0" presId="urn:microsoft.com/office/officeart/2018/2/layout/IconCircleList"/>
    <dgm:cxn modelId="{D3852F4A-017F-4C89-9149-44463FEADB49}" type="presParOf" srcId="{F179570A-20AB-4287-9C6E-BE32ED1F6120}" destId="{CE6722AE-BF87-492F-AB13-DA06E4386A04}" srcOrd="0" destOrd="0" presId="urn:microsoft.com/office/officeart/2018/2/layout/IconCircleList"/>
    <dgm:cxn modelId="{9AA1712A-5F55-4682-B9B2-04D6202BA8BC}" type="presParOf" srcId="{CE6722AE-BF87-492F-AB13-DA06E4386A04}" destId="{308872D4-DB7E-43C9-ADA7-CA8196D550B5}" srcOrd="0" destOrd="0" presId="urn:microsoft.com/office/officeart/2018/2/layout/IconCircleList"/>
    <dgm:cxn modelId="{5D27303C-141D-4759-B426-9435912686CE}" type="presParOf" srcId="{308872D4-DB7E-43C9-ADA7-CA8196D550B5}" destId="{B751079D-5FC1-4B4F-9BD0-047E85BC416C}" srcOrd="0" destOrd="0" presId="urn:microsoft.com/office/officeart/2018/2/layout/IconCircleList"/>
    <dgm:cxn modelId="{20E606EF-FE77-448D-B90A-4298E3236F2C}" type="presParOf" srcId="{308872D4-DB7E-43C9-ADA7-CA8196D550B5}" destId="{A18A5979-FD2B-4BAD-8075-C027A4D52320}" srcOrd="1" destOrd="0" presId="urn:microsoft.com/office/officeart/2018/2/layout/IconCircleList"/>
    <dgm:cxn modelId="{B86D13DC-EF88-4F3F-A4F5-C73E9833A20C}" type="presParOf" srcId="{308872D4-DB7E-43C9-ADA7-CA8196D550B5}" destId="{18B6DA62-5290-4D3B-B429-7C5F9694FD27}" srcOrd="2" destOrd="0" presId="urn:microsoft.com/office/officeart/2018/2/layout/IconCircleList"/>
    <dgm:cxn modelId="{2BEE2C17-DAEA-474B-B71C-2129E6370F7F}" type="presParOf" srcId="{308872D4-DB7E-43C9-ADA7-CA8196D550B5}" destId="{92BB29F0-42FA-4A19-B690-9DD4C4CC04A8}" srcOrd="3" destOrd="0" presId="urn:microsoft.com/office/officeart/2018/2/layout/IconCircleList"/>
    <dgm:cxn modelId="{C1244539-A50A-4CDE-8619-9D28B634B322}" type="presParOf" srcId="{CE6722AE-BF87-492F-AB13-DA06E4386A04}" destId="{80A67E97-2D2C-409D-B407-69CF1C3FA5F6}" srcOrd="1" destOrd="0" presId="urn:microsoft.com/office/officeart/2018/2/layout/IconCircleList"/>
    <dgm:cxn modelId="{7A515D54-96C1-494C-98C0-7BE855B2E7E1}" type="presParOf" srcId="{CE6722AE-BF87-492F-AB13-DA06E4386A04}" destId="{777D8E89-DCB9-47F6-A2C4-04ED4000B28A}" srcOrd="2" destOrd="0" presId="urn:microsoft.com/office/officeart/2018/2/layout/IconCircleList"/>
    <dgm:cxn modelId="{62D18FBC-BE46-4DDD-BB0B-84A6FB7722FF}" type="presParOf" srcId="{777D8E89-DCB9-47F6-A2C4-04ED4000B28A}" destId="{03A9C648-158D-4E8B-BC31-0B1406B0F45D}" srcOrd="0" destOrd="0" presId="urn:microsoft.com/office/officeart/2018/2/layout/IconCircleList"/>
    <dgm:cxn modelId="{80EE3913-8B04-40BF-A3E6-409694A94F15}" type="presParOf" srcId="{777D8E89-DCB9-47F6-A2C4-04ED4000B28A}" destId="{775A4441-A061-43D0-8BAA-786DFAEAA975}" srcOrd="1" destOrd="0" presId="urn:microsoft.com/office/officeart/2018/2/layout/IconCircleList"/>
    <dgm:cxn modelId="{EC222182-F518-4C56-89BE-61BFBA0F561F}" type="presParOf" srcId="{777D8E89-DCB9-47F6-A2C4-04ED4000B28A}" destId="{9E2C2372-EA86-4295-A682-CEBBA3A5F830}" srcOrd="2" destOrd="0" presId="urn:microsoft.com/office/officeart/2018/2/layout/IconCircleList"/>
    <dgm:cxn modelId="{659474F2-58BC-4542-B022-9BE18F3FAE5D}" type="presParOf" srcId="{777D8E89-DCB9-47F6-A2C4-04ED4000B28A}" destId="{7178830B-57B2-4D9A-9E2D-D0468CD0E466}" srcOrd="3" destOrd="0" presId="urn:microsoft.com/office/officeart/2018/2/layout/IconCircleList"/>
    <dgm:cxn modelId="{47EE8F8F-F4C4-4364-ACC9-4DC56DA15297}" type="presParOf" srcId="{CE6722AE-BF87-492F-AB13-DA06E4386A04}" destId="{7353452A-1A49-4510-A1D6-E3DDF6F01BD5}" srcOrd="3" destOrd="0" presId="urn:microsoft.com/office/officeart/2018/2/layout/IconCircleList"/>
    <dgm:cxn modelId="{870AB6E5-2527-46BB-9D59-03E19563D2B9}" type="presParOf" srcId="{CE6722AE-BF87-492F-AB13-DA06E4386A04}" destId="{4F044AA9-B847-4E49-97D4-3510368E50D6}" srcOrd="4" destOrd="0" presId="urn:microsoft.com/office/officeart/2018/2/layout/IconCircleList"/>
    <dgm:cxn modelId="{65B71376-6D50-4CEB-A84F-D1E8E87B3F9B}" type="presParOf" srcId="{4F044AA9-B847-4E49-97D4-3510368E50D6}" destId="{E5DF8FA6-A076-4E9D-B545-C658E3A9C617}" srcOrd="0" destOrd="0" presId="urn:microsoft.com/office/officeart/2018/2/layout/IconCircleList"/>
    <dgm:cxn modelId="{792880B8-AC4B-41A3-9997-52929BBAB0D0}" type="presParOf" srcId="{4F044AA9-B847-4E49-97D4-3510368E50D6}" destId="{24452919-1C15-4F9E-ABE4-58343E072DDB}" srcOrd="1" destOrd="0" presId="urn:microsoft.com/office/officeart/2018/2/layout/IconCircleList"/>
    <dgm:cxn modelId="{5CAC40A8-32EE-4BD9-9FA7-496F6A8A04B3}" type="presParOf" srcId="{4F044AA9-B847-4E49-97D4-3510368E50D6}" destId="{C577A92C-A98B-4061-B499-7787E29DCE86}" srcOrd="2" destOrd="0" presId="urn:microsoft.com/office/officeart/2018/2/layout/IconCircleList"/>
    <dgm:cxn modelId="{93642307-1E51-4FE3-B4F8-6FCDB347EA26}" type="presParOf" srcId="{4F044AA9-B847-4E49-97D4-3510368E50D6}" destId="{905ABFBF-2C73-4812-8710-58E25F90FF08}" srcOrd="3" destOrd="0" presId="urn:microsoft.com/office/officeart/2018/2/layout/IconCircleList"/>
    <dgm:cxn modelId="{24D3BD0B-1340-47E8-BC82-2850D147A6BB}" type="presParOf" srcId="{CE6722AE-BF87-492F-AB13-DA06E4386A04}" destId="{10982C8A-5726-4B93-86DD-268778FCF541}" srcOrd="5" destOrd="0" presId="urn:microsoft.com/office/officeart/2018/2/layout/IconCircleList"/>
    <dgm:cxn modelId="{48CC6CC0-AF70-4348-9720-7BA7AECD8AE8}" type="presParOf" srcId="{CE6722AE-BF87-492F-AB13-DA06E4386A04}" destId="{9DD293DC-7DEB-4F54-A73D-9F18A55D48A8}" srcOrd="6" destOrd="0" presId="urn:microsoft.com/office/officeart/2018/2/layout/IconCircleList"/>
    <dgm:cxn modelId="{CB255142-D035-433A-8270-CCFFC502E41A}" type="presParOf" srcId="{9DD293DC-7DEB-4F54-A73D-9F18A55D48A8}" destId="{4725ADC3-81C6-4BD8-8FCF-7E6BF5F3906D}" srcOrd="0" destOrd="0" presId="urn:microsoft.com/office/officeart/2018/2/layout/IconCircleList"/>
    <dgm:cxn modelId="{7A869FDC-56D5-435C-B9F7-0E16288EE725}" type="presParOf" srcId="{9DD293DC-7DEB-4F54-A73D-9F18A55D48A8}" destId="{1EB6BCCC-A4C0-4BF9-926F-835846E97AA9}" srcOrd="1" destOrd="0" presId="urn:microsoft.com/office/officeart/2018/2/layout/IconCircleList"/>
    <dgm:cxn modelId="{3D0F7F4D-EACD-4396-8E0F-A1F8748007A9}" type="presParOf" srcId="{9DD293DC-7DEB-4F54-A73D-9F18A55D48A8}" destId="{07273F5D-298F-4627-97B0-98AD89B84334}" srcOrd="2" destOrd="0" presId="urn:microsoft.com/office/officeart/2018/2/layout/IconCircleList"/>
    <dgm:cxn modelId="{7A2E48F4-4274-4457-86DF-9D0582997F24}" type="presParOf" srcId="{9DD293DC-7DEB-4F54-A73D-9F18A55D48A8}" destId="{BE62810B-0549-44BB-B40F-B50B968EB269}" srcOrd="3" destOrd="0" presId="urn:microsoft.com/office/officeart/2018/2/layout/IconCircleList"/>
    <dgm:cxn modelId="{4B91894E-A991-42EC-861F-654358EB6C8F}" type="presParOf" srcId="{CE6722AE-BF87-492F-AB13-DA06E4386A04}" destId="{FA1E0EA7-63D7-4FC0-87D8-C2D859183A37}" srcOrd="7" destOrd="0" presId="urn:microsoft.com/office/officeart/2018/2/layout/IconCircleList"/>
    <dgm:cxn modelId="{A3C9B839-762C-41BF-94C7-FDBAD0000E36}" type="presParOf" srcId="{CE6722AE-BF87-492F-AB13-DA06E4386A04}" destId="{063B264E-6FB2-4AC8-9E7B-C33B3DD4085A}" srcOrd="8" destOrd="0" presId="urn:microsoft.com/office/officeart/2018/2/layout/IconCircleList"/>
    <dgm:cxn modelId="{65B1FF04-9475-40BA-94BD-5AB0F8A9B640}" type="presParOf" srcId="{063B264E-6FB2-4AC8-9E7B-C33B3DD4085A}" destId="{22345113-324C-4E58-B676-094C2B04B995}" srcOrd="0" destOrd="0" presId="urn:microsoft.com/office/officeart/2018/2/layout/IconCircleList"/>
    <dgm:cxn modelId="{209163EF-139C-489B-81DB-A000899BB912}" type="presParOf" srcId="{063B264E-6FB2-4AC8-9E7B-C33B3DD4085A}" destId="{7B80F9CE-3777-4CB3-9662-5B41DC1BC162}" srcOrd="1" destOrd="0" presId="urn:microsoft.com/office/officeart/2018/2/layout/IconCircleList"/>
    <dgm:cxn modelId="{83BA55CF-0F99-4D63-8A15-E952A44B58B9}" type="presParOf" srcId="{063B264E-6FB2-4AC8-9E7B-C33B3DD4085A}" destId="{33802F07-8BB4-48AB-BE89-37CC51CEF5AB}" srcOrd="2" destOrd="0" presId="urn:microsoft.com/office/officeart/2018/2/layout/IconCircleList"/>
    <dgm:cxn modelId="{DD649005-0FE9-4815-80AD-77B670772926}" type="presParOf" srcId="{063B264E-6FB2-4AC8-9E7B-C33B3DD4085A}" destId="{18F58F3E-43C4-46B0-BAE0-E3FDD2E8C66F}" srcOrd="3" destOrd="0" presId="urn:microsoft.com/office/officeart/2018/2/layout/IconCircleList"/>
    <dgm:cxn modelId="{6D892464-DEC8-49C2-9911-279572C55177}" type="presParOf" srcId="{CE6722AE-BF87-492F-AB13-DA06E4386A04}" destId="{ABA58961-1149-4A09-BB59-A902E98FD9B3}" srcOrd="9" destOrd="0" presId="urn:microsoft.com/office/officeart/2018/2/layout/IconCircleList"/>
    <dgm:cxn modelId="{25378B36-D4FC-4823-A9AB-CFB856AA01E9}" type="presParOf" srcId="{CE6722AE-BF87-492F-AB13-DA06E4386A04}" destId="{079C6BAF-22A4-4978-BDEC-C088488519B5}" srcOrd="10" destOrd="0" presId="urn:microsoft.com/office/officeart/2018/2/layout/IconCircleList"/>
    <dgm:cxn modelId="{CC787EFA-750D-4649-ABFD-B274B83C447A}" type="presParOf" srcId="{079C6BAF-22A4-4978-BDEC-C088488519B5}" destId="{59277089-4EEB-4BD8-ABB5-2AF497319FF9}" srcOrd="0" destOrd="0" presId="urn:microsoft.com/office/officeart/2018/2/layout/IconCircleList"/>
    <dgm:cxn modelId="{D90F668E-66C6-4F19-B151-954F2A438ECE}" type="presParOf" srcId="{079C6BAF-22A4-4978-BDEC-C088488519B5}" destId="{E2810B42-7017-4430-91BC-68A924E3B9A3}" srcOrd="1" destOrd="0" presId="urn:microsoft.com/office/officeart/2018/2/layout/IconCircleList"/>
    <dgm:cxn modelId="{2F074591-9045-421A-A925-5B37A681D8B1}" type="presParOf" srcId="{079C6BAF-22A4-4978-BDEC-C088488519B5}" destId="{A8A6A4AD-48E3-4734-A33F-CA26C01B6E1A}" srcOrd="2" destOrd="0" presId="urn:microsoft.com/office/officeart/2018/2/layout/IconCircleList"/>
    <dgm:cxn modelId="{ADBF5B44-3F43-4EF9-9CF0-0B21819E2B7D}" type="presParOf" srcId="{079C6BAF-22A4-4978-BDEC-C088488519B5}" destId="{89AEF36E-CC8A-4DDD-9CEC-81FF7148EB6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47BA00-7EEC-4374-9F03-4CDD85ED5B6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EFCF1F-1EB1-4054-A237-5596548E822A}">
      <dgm:prSet/>
      <dgm:spPr/>
      <dgm:t>
        <a:bodyPr/>
        <a:lstStyle/>
        <a:p>
          <a:pPr>
            <a:lnSpc>
              <a:spcPct val="100000"/>
            </a:lnSpc>
          </a:pPr>
          <a:r>
            <a:rPr lang="en-US" b="1" i="0" baseline="0" dirty="0"/>
            <a:t>NFT Minting</a:t>
          </a:r>
          <a:r>
            <a:rPr lang="en-US" b="0" i="0" baseline="0" dirty="0"/>
            <a:t>: Upload and convert assets into NFTs</a:t>
          </a:r>
          <a:endParaRPr lang="en-US" dirty="0"/>
        </a:p>
      </dgm:t>
    </dgm:pt>
    <dgm:pt modelId="{F6AB6689-2D5A-4E4E-8B60-C33DD869FE07}" type="parTrans" cxnId="{7B35C453-1ACC-4762-A241-C18FA5079705}">
      <dgm:prSet/>
      <dgm:spPr/>
      <dgm:t>
        <a:bodyPr/>
        <a:lstStyle/>
        <a:p>
          <a:endParaRPr lang="en-US"/>
        </a:p>
      </dgm:t>
    </dgm:pt>
    <dgm:pt modelId="{C848B32C-0AC2-4E66-BC17-C0A2073AB06D}" type="sibTrans" cxnId="{7B35C453-1ACC-4762-A241-C18FA5079705}">
      <dgm:prSet/>
      <dgm:spPr/>
      <dgm:t>
        <a:bodyPr/>
        <a:lstStyle/>
        <a:p>
          <a:endParaRPr lang="en-US"/>
        </a:p>
      </dgm:t>
    </dgm:pt>
    <dgm:pt modelId="{6996AD0F-6A70-4B7C-9A70-2A5ED1EFFB46}">
      <dgm:prSet/>
      <dgm:spPr/>
      <dgm:t>
        <a:bodyPr/>
        <a:lstStyle/>
        <a:p>
          <a:pPr>
            <a:lnSpc>
              <a:spcPct val="100000"/>
            </a:lnSpc>
          </a:pPr>
          <a:r>
            <a:rPr lang="en-US" b="1" i="0" baseline="0" dirty="0"/>
            <a:t>List for Sale</a:t>
          </a:r>
          <a:r>
            <a:rPr lang="en-US" b="0" i="0" baseline="0" dirty="0"/>
            <a:t>: Set prices and put NFTs up for sale</a:t>
          </a:r>
          <a:endParaRPr lang="en-US" dirty="0"/>
        </a:p>
      </dgm:t>
    </dgm:pt>
    <dgm:pt modelId="{35E8E2F7-B447-4EEE-9A60-EE959C3B4ED4}" type="parTrans" cxnId="{5F051154-A778-418C-8001-50C19ED1B85C}">
      <dgm:prSet/>
      <dgm:spPr/>
      <dgm:t>
        <a:bodyPr/>
        <a:lstStyle/>
        <a:p>
          <a:endParaRPr lang="en-US"/>
        </a:p>
      </dgm:t>
    </dgm:pt>
    <dgm:pt modelId="{F37DD78B-FE1F-48B6-8AA9-32EFB43C660A}" type="sibTrans" cxnId="{5F051154-A778-418C-8001-50C19ED1B85C}">
      <dgm:prSet/>
      <dgm:spPr/>
      <dgm:t>
        <a:bodyPr/>
        <a:lstStyle/>
        <a:p>
          <a:endParaRPr lang="en-US"/>
        </a:p>
      </dgm:t>
    </dgm:pt>
    <dgm:pt modelId="{2A619293-FB24-42C7-987B-4D64224F9D4E}">
      <dgm:prSet/>
      <dgm:spPr/>
      <dgm:t>
        <a:bodyPr/>
        <a:lstStyle/>
        <a:p>
          <a:pPr>
            <a:lnSpc>
              <a:spcPct val="100000"/>
            </a:lnSpc>
          </a:pPr>
          <a:r>
            <a:rPr lang="en-US" b="1" i="0" baseline="0" dirty="0"/>
            <a:t>Buy NFTs</a:t>
          </a:r>
          <a:r>
            <a:rPr lang="en-US" b="0" i="0" baseline="0" dirty="0"/>
            <a:t>: Purchase listed NFTs using ICP tokens</a:t>
          </a:r>
          <a:endParaRPr lang="en-US" dirty="0"/>
        </a:p>
      </dgm:t>
    </dgm:pt>
    <dgm:pt modelId="{5F6404E5-A78E-401C-B905-F7ABCB97D686}" type="parTrans" cxnId="{F14F3407-2286-410F-B478-8B8077EDDB21}">
      <dgm:prSet/>
      <dgm:spPr/>
      <dgm:t>
        <a:bodyPr/>
        <a:lstStyle/>
        <a:p>
          <a:endParaRPr lang="en-US"/>
        </a:p>
      </dgm:t>
    </dgm:pt>
    <dgm:pt modelId="{9A58D155-349D-43D9-B961-0F347FA3834F}" type="sibTrans" cxnId="{F14F3407-2286-410F-B478-8B8077EDDB21}">
      <dgm:prSet/>
      <dgm:spPr/>
      <dgm:t>
        <a:bodyPr/>
        <a:lstStyle/>
        <a:p>
          <a:endParaRPr lang="en-US"/>
        </a:p>
      </dgm:t>
    </dgm:pt>
    <dgm:pt modelId="{FA006E6B-FC3C-400B-8983-B1D6AF12A311}">
      <dgm:prSet/>
      <dgm:spPr/>
      <dgm:t>
        <a:bodyPr/>
        <a:lstStyle/>
        <a:p>
          <a:pPr>
            <a:lnSpc>
              <a:spcPct val="100000"/>
            </a:lnSpc>
          </a:pPr>
          <a:r>
            <a:rPr lang="en-US" b="1" i="0" baseline="0" dirty="0"/>
            <a:t>Ownership Transfer</a:t>
          </a:r>
          <a:r>
            <a:rPr lang="en-US" b="0" i="0" baseline="0" dirty="0"/>
            <a:t>: Handled securely by smart contracts</a:t>
          </a:r>
          <a:endParaRPr lang="en-US" dirty="0"/>
        </a:p>
      </dgm:t>
    </dgm:pt>
    <dgm:pt modelId="{1D26A045-F618-4850-AAAD-A09EC2120CF4}" type="parTrans" cxnId="{0DF00C04-14B6-460F-946C-01EA5AC887EF}">
      <dgm:prSet/>
      <dgm:spPr/>
      <dgm:t>
        <a:bodyPr/>
        <a:lstStyle/>
        <a:p>
          <a:endParaRPr lang="en-US"/>
        </a:p>
      </dgm:t>
    </dgm:pt>
    <dgm:pt modelId="{06281A30-0D8F-4F0F-9378-F6FBA1A83400}" type="sibTrans" cxnId="{0DF00C04-14B6-460F-946C-01EA5AC887EF}">
      <dgm:prSet/>
      <dgm:spPr/>
      <dgm:t>
        <a:bodyPr/>
        <a:lstStyle/>
        <a:p>
          <a:endParaRPr lang="en-US"/>
        </a:p>
      </dgm:t>
    </dgm:pt>
    <dgm:pt modelId="{D38BC956-369F-496D-8136-11AF5B0A986C}">
      <dgm:prSet/>
      <dgm:spPr/>
      <dgm:t>
        <a:bodyPr/>
        <a:lstStyle/>
        <a:p>
          <a:pPr>
            <a:lnSpc>
              <a:spcPct val="100000"/>
            </a:lnSpc>
          </a:pPr>
          <a:r>
            <a:rPr lang="en-US" b="1" i="0" baseline="0" dirty="0"/>
            <a:t>My NFTs</a:t>
          </a:r>
          <a:r>
            <a:rPr lang="en-US" b="0" i="0" baseline="0" dirty="0"/>
            <a:t>: Track and manage owned assets</a:t>
          </a:r>
          <a:endParaRPr lang="en-US" dirty="0"/>
        </a:p>
      </dgm:t>
    </dgm:pt>
    <dgm:pt modelId="{545550BA-8D5A-4909-9157-43A7B97CE561}" type="parTrans" cxnId="{83D042E6-EBB8-4C3A-AD88-6B0F48DC0483}">
      <dgm:prSet/>
      <dgm:spPr/>
      <dgm:t>
        <a:bodyPr/>
        <a:lstStyle/>
        <a:p>
          <a:endParaRPr lang="en-US"/>
        </a:p>
      </dgm:t>
    </dgm:pt>
    <dgm:pt modelId="{55753466-FD25-45A6-8DDB-528DC4E190C8}" type="sibTrans" cxnId="{83D042E6-EBB8-4C3A-AD88-6B0F48DC0483}">
      <dgm:prSet/>
      <dgm:spPr/>
      <dgm:t>
        <a:bodyPr/>
        <a:lstStyle/>
        <a:p>
          <a:endParaRPr lang="en-US"/>
        </a:p>
      </dgm:t>
    </dgm:pt>
    <dgm:pt modelId="{85B13817-AD29-4EA0-BA25-50A3E47A819F}">
      <dgm:prSet/>
      <dgm:spPr/>
      <dgm:t>
        <a:bodyPr/>
        <a:lstStyle/>
        <a:p>
          <a:pPr>
            <a:lnSpc>
              <a:spcPct val="100000"/>
            </a:lnSpc>
          </a:pPr>
          <a:r>
            <a:rPr lang="en-US" b="1" i="0" baseline="0" dirty="0"/>
            <a:t>NFT Discovery</a:t>
          </a:r>
          <a:r>
            <a:rPr lang="en-US" b="0" i="0" baseline="0" dirty="0"/>
            <a:t>: Dynamic gallery of trending NFTs</a:t>
          </a:r>
          <a:endParaRPr lang="en-US" dirty="0"/>
        </a:p>
      </dgm:t>
    </dgm:pt>
    <dgm:pt modelId="{5370DCF4-4A1F-4DF8-A45E-33142126CDB6}" type="parTrans" cxnId="{D5766105-3866-4A19-B897-AC8C84957A25}">
      <dgm:prSet/>
      <dgm:spPr/>
      <dgm:t>
        <a:bodyPr/>
        <a:lstStyle/>
        <a:p>
          <a:endParaRPr lang="en-US"/>
        </a:p>
      </dgm:t>
    </dgm:pt>
    <dgm:pt modelId="{044F453B-6A20-46B0-AB33-1B4F4181DF82}" type="sibTrans" cxnId="{D5766105-3866-4A19-B897-AC8C84957A25}">
      <dgm:prSet/>
      <dgm:spPr/>
      <dgm:t>
        <a:bodyPr/>
        <a:lstStyle/>
        <a:p>
          <a:endParaRPr lang="en-US"/>
        </a:p>
      </dgm:t>
    </dgm:pt>
    <dgm:pt modelId="{A6FC0EE2-87E7-46B8-BC7D-0767C9AE002E}" type="pres">
      <dgm:prSet presAssocID="{DD47BA00-7EEC-4374-9F03-4CDD85ED5B6D}" presName="root" presStyleCnt="0">
        <dgm:presLayoutVars>
          <dgm:dir/>
          <dgm:resizeHandles val="exact"/>
        </dgm:presLayoutVars>
      </dgm:prSet>
      <dgm:spPr/>
    </dgm:pt>
    <dgm:pt modelId="{A4BF2CC0-475D-4477-AF4D-7BB821905805}" type="pres">
      <dgm:prSet presAssocID="{F8EFCF1F-1EB1-4054-A237-5596548E822A}" presName="compNode" presStyleCnt="0"/>
      <dgm:spPr/>
    </dgm:pt>
    <dgm:pt modelId="{24BE1F8A-4B24-49B2-9C62-22503AE3A1CB}" type="pres">
      <dgm:prSet presAssocID="{F8EFCF1F-1EB1-4054-A237-5596548E822A}" presName="bgRect" presStyleLbl="bgShp" presStyleIdx="0" presStyleCnt="6"/>
      <dgm:spPr/>
    </dgm:pt>
    <dgm:pt modelId="{841B327A-156B-45E5-A30A-B4038CD4B9C4}" type="pres">
      <dgm:prSet presAssocID="{F8EFCF1F-1EB1-4054-A237-5596548E822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EDF8F0FC-01A9-4E0E-9F05-AFEE603085BA}" type="pres">
      <dgm:prSet presAssocID="{F8EFCF1F-1EB1-4054-A237-5596548E822A}" presName="spaceRect" presStyleCnt="0"/>
      <dgm:spPr/>
    </dgm:pt>
    <dgm:pt modelId="{548A41A0-4E37-4B47-8352-8FE546E70FA5}" type="pres">
      <dgm:prSet presAssocID="{F8EFCF1F-1EB1-4054-A237-5596548E822A}" presName="parTx" presStyleLbl="revTx" presStyleIdx="0" presStyleCnt="6">
        <dgm:presLayoutVars>
          <dgm:chMax val="0"/>
          <dgm:chPref val="0"/>
        </dgm:presLayoutVars>
      </dgm:prSet>
      <dgm:spPr/>
    </dgm:pt>
    <dgm:pt modelId="{A7089D2B-880E-4E8A-A6F6-3D1C9773D1E5}" type="pres">
      <dgm:prSet presAssocID="{C848B32C-0AC2-4E66-BC17-C0A2073AB06D}" presName="sibTrans" presStyleCnt="0"/>
      <dgm:spPr/>
    </dgm:pt>
    <dgm:pt modelId="{0FFD1DAC-5A0B-4D34-AE8E-B621838DA056}" type="pres">
      <dgm:prSet presAssocID="{6996AD0F-6A70-4B7C-9A70-2A5ED1EFFB46}" presName="compNode" presStyleCnt="0"/>
      <dgm:spPr/>
    </dgm:pt>
    <dgm:pt modelId="{2D61AF34-CE98-4EBC-8345-09D45740363C}" type="pres">
      <dgm:prSet presAssocID="{6996AD0F-6A70-4B7C-9A70-2A5ED1EFFB46}" presName="bgRect" presStyleLbl="bgShp" presStyleIdx="1" presStyleCnt="6"/>
      <dgm:spPr/>
    </dgm:pt>
    <dgm:pt modelId="{138C3773-3425-4FAE-9284-A8FC6F55DA75}" type="pres">
      <dgm:prSet presAssocID="{6996AD0F-6A70-4B7C-9A70-2A5ED1EFFB4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7B47831A-5AA4-4915-B257-92A7950403FB}" type="pres">
      <dgm:prSet presAssocID="{6996AD0F-6A70-4B7C-9A70-2A5ED1EFFB46}" presName="spaceRect" presStyleCnt="0"/>
      <dgm:spPr/>
    </dgm:pt>
    <dgm:pt modelId="{A6241A14-3493-4610-B5E6-C452E246A648}" type="pres">
      <dgm:prSet presAssocID="{6996AD0F-6A70-4B7C-9A70-2A5ED1EFFB46}" presName="parTx" presStyleLbl="revTx" presStyleIdx="1" presStyleCnt="6">
        <dgm:presLayoutVars>
          <dgm:chMax val="0"/>
          <dgm:chPref val="0"/>
        </dgm:presLayoutVars>
      </dgm:prSet>
      <dgm:spPr/>
    </dgm:pt>
    <dgm:pt modelId="{3B17A11F-3CBA-4855-A108-CCE2DC411592}" type="pres">
      <dgm:prSet presAssocID="{F37DD78B-FE1F-48B6-8AA9-32EFB43C660A}" presName="sibTrans" presStyleCnt="0"/>
      <dgm:spPr/>
    </dgm:pt>
    <dgm:pt modelId="{4E92D0FB-0DF8-4F6A-8712-16C9338CB587}" type="pres">
      <dgm:prSet presAssocID="{2A619293-FB24-42C7-987B-4D64224F9D4E}" presName="compNode" presStyleCnt="0"/>
      <dgm:spPr/>
    </dgm:pt>
    <dgm:pt modelId="{E2B554DA-3C1E-42E5-9707-DDCBC40AF161}" type="pres">
      <dgm:prSet presAssocID="{2A619293-FB24-42C7-987B-4D64224F9D4E}" presName="bgRect" presStyleLbl="bgShp" presStyleIdx="2" presStyleCnt="6"/>
      <dgm:spPr/>
    </dgm:pt>
    <dgm:pt modelId="{9DFB00AF-80DF-414D-A71A-314399D93DC1}" type="pres">
      <dgm:prSet presAssocID="{2A619293-FB24-42C7-987B-4D64224F9D4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llet"/>
        </a:ext>
      </dgm:extLst>
    </dgm:pt>
    <dgm:pt modelId="{2A78A5A7-8593-4682-9AC5-1D38FEA8979A}" type="pres">
      <dgm:prSet presAssocID="{2A619293-FB24-42C7-987B-4D64224F9D4E}" presName="spaceRect" presStyleCnt="0"/>
      <dgm:spPr/>
    </dgm:pt>
    <dgm:pt modelId="{951D19BB-B1FF-4B51-B855-007EA344C2EF}" type="pres">
      <dgm:prSet presAssocID="{2A619293-FB24-42C7-987B-4D64224F9D4E}" presName="parTx" presStyleLbl="revTx" presStyleIdx="2" presStyleCnt="6">
        <dgm:presLayoutVars>
          <dgm:chMax val="0"/>
          <dgm:chPref val="0"/>
        </dgm:presLayoutVars>
      </dgm:prSet>
      <dgm:spPr/>
    </dgm:pt>
    <dgm:pt modelId="{AA24E7CA-E741-4A57-9D5D-DA53505DAC24}" type="pres">
      <dgm:prSet presAssocID="{9A58D155-349D-43D9-B961-0F347FA3834F}" presName="sibTrans" presStyleCnt="0"/>
      <dgm:spPr/>
    </dgm:pt>
    <dgm:pt modelId="{71BC4752-4A89-4A79-871C-2BFD7EE87323}" type="pres">
      <dgm:prSet presAssocID="{FA006E6B-FC3C-400B-8983-B1D6AF12A311}" presName="compNode" presStyleCnt="0"/>
      <dgm:spPr/>
    </dgm:pt>
    <dgm:pt modelId="{DC19E506-4652-460F-ABF3-27F7FFF49070}" type="pres">
      <dgm:prSet presAssocID="{FA006E6B-FC3C-400B-8983-B1D6AF12A311}" presName="bgRect" presStyleLbl="bgShp" presStyleIdx="3" presStyleCnt="6"/>
      <dgm:spPr/>
    </dgm:pt>
    <dgm:pt modelId="{A7D2910C-8B8E-4FD4-8C2F-D82F8853C78B}" type="pres">
      <dgm:prSet presAssocID="{FA006E6B-FC3C-400B-8983-B1D6AF12A31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6F6300F-CC41-42A2-B776-9524D10B3EF1}" type="pres">
      <dgm:prSet presAssocID="{FA006E6B-FC3C-400B-8983-B1D6AF12A311}" presName="spaceRect" presStyleCnt="0"/>
      <dgm:spPr/>
    </dgm:pt>
    <dgm:pt modelId="{5EF55539-C455-4FA0-A759-0FB96C61A065}" type="pres">
      <dgm:prSet presAssocID="{FA006E6B-FC3C-400B-8983-B1D6AF12A311}" presName="parTx" presStyleLbl="revTx" presStyleIdx="3" presStyleCnt="6">
        <dgm:presLayoutVars>
          <dgm:chMax val="0"/>
          <dgm:chPref val="0"/>
        </dgm:presLayoutVars>
      </dgm:prSet>
      <dgm:spPr/>
    </dgm:pt>
    <dgm:pt modelId="{4D787E2A-7B25-4CB7-A6CE-A3A30634BFAC}" type="pres">
      <dgm:prSet presAssocID="{06281A30-0D8F-4F0F-9378-F6FBA1A83400}" presName="sibTrans" presStyleCnt="0"/>
      <dgm:spPr/>
    </dgm:pt>
    <dgm:pt modelId="{1C54015E-8F6A-443A-A37C-4F7D59F294F3}" type="pres">
      <dgm:prSet presAssocID="{D38BC956-369F-496D-8136-11AF5B0A986C}" presName="compNode" presStyleCnt="0"/>
      <dgm:spPr/>
    </dgm:pt>
    <dgm:pt modelId="{D7737A9B-B6FB-49EA-9D7C-809CAB7639FC}" type="pres">
      <dgm:prSet presAssocID="{D38BC956-369F-496D-8136-11AF5B0A986C}" presName="bgRect" presStyleLbl="bgShp" presStyleIdx="4" presStyleCnt="6"/>
      <dgm:spPr/>
    </dgm:pt>
    <dgm:pt modelId="{B7D41F8B-0E00-45AD-AB54-4A14A393062E}" type="pres">
      <dgm:prSet presAssocID="{D38BC956-369F-496D-8136-11AF5B0A986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DEED74C6-987B-46AD-993C-42729C866D64}" type="pres">
      <dgm:prSet presAssocID="{D38BC956-369F-496D-8136-11AF5B0A986C}" presName="spaceRect" presStyleCnt="0"/>
      <dgm:spPr/>
    </dgm:pt>
    <dgm:pt modelId="{2BF75D3F-C327-456E-B04A-C2A2D7D42099}" type="pres">
      <dgm:prSet presAssocID="{D38BC956-369F-496D-8136-11AF5B0A986C}" presName="parTx" presStyleLbl="revTx" presStyleIdx="4" presStyleCnt="6">
        <dgm:presLayoutVars>
          <dgm:chMax val="0"/>
          <dgm:chPref val="0"/>
        </dgm:presLayoutVars>
      </dgm:prSet>
      <dgm:spPr/>
    </dgm:pt>
    <dgm:pt modelId="{E545D266-0CE0-4C55-A95C-29697A2DDAEE}" type="pres">
      <dgm:prSet presAssocID="{55753466-FD25-45A6-8DDB-528DC4E190C8}" presName="sibTrans" presStyleCnt="0"/>
      <dgm:spPr/>
    </dgm:pt>
    <dgm:pt modelId="{CA2BA32C-52E6-48F4-A8BE-408F33A0D1B7}" type="pres">
      <dgm:prSet presAssocID="{85B13817-AD29-4EA0-BA25-50A3E47A819F}" presName="compNode" presStyleCnt="0"/>
      <dgm:spPr/>
    </dgm:pt>
    <dgm:pt modelId="{ADB3F77B-6D7A-4368-A59B-296504CE6F16}" type="pres">
      <dgm:prSet presAssocID="{85B13817-AD29-4EA0-BA25-50A3E47A819F}" presName="bgRect" presStyleLbl="bgShp" presStyleIdx="5" presStyleCnt="6"/>
      <dgm:spPr/>
    </dgm:pt>
    <dgm:pt modelId="{CD66F07A-8C8E-4461-B2A3-2C3161C7E237}" type="pres">
      <dgm:prSet presAssocID="{85B13817-AD29-4EA0-BA25-50A3E47A819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gnifying glass"/>
        </a:ext>
      </dgm:extLst>
    </dgm:pt>
    <dgm:pt modelId="{70D98F45-D1B8-4E6C-BCA1-498C44D70064}" type="pres">
      <dgm:prSet presAssocID="{85B13817-AD29-4EA0-BA25-50A3E47A819F}" presName="spaceRect" presStyleCnt="0"/>
      <dgm:spPr/>
    </dgm:pt>
    <dgm:pt modelId="{56DDE918-7D0E-4508-AFBB-76C55EE64534}" type="pres">
      <dgm:prSet presAssocID="{85B13817-AD29-4EA0-BA25-50A3E47A819F}" presName="parTx" presStyleLbl="revTx" presStyleIdx="5" presStyleCnt="6">
        <dgm:presLayoutVars>
          <dgm:chMax val="0"/>
          <dgm:chPref val="0"/>
        </dgm:presLayoutVars>
      </dgm:prSet>
      <dgm:spPr/>
    </dgm:pt>
  </dgm:ptLst>
  <dgm:cxnLst>
    <dgm:cxn modelId="{0DF00C04-14B6-460F-946C-01EA5AC887EF}" srcId="{DD47BA00-7EEC-4374-9F03-4CDD85ED5B6D}" destId="{FA006E6B-FC3C-400B-8983-B1D6AF12A311}" srcOrd="3" destOrd="0" parTransId="{1D26A045-F618-4850-AAAD-A09EC2120CF4}" sibTransId="{06281A30-0D8F-4F0F-9378-F6FBA1A83400}"/>
    <dgm:cxn modelId="{D5766105-3866-4A19-B897-AC8C84957A25}" srcId="{DD47BA00-7EEC-4374-9F03-4CDD85ED5B6D}" destId="{85B13817-AD29-4EA0-BA25-50A3E47A819F}" srcOrd="5" destOrd="0" parTransId="{5370DCF4-4A1F-4DF8-A45E-33142126CDB6}" sibTransId="{044F453B-6A20-46B0-AB33-1B4F4181DF82}"/>
    <dgm:cxn modelId="{F14F3407-2286-410F-B478-8B8077EDDB21}" srcId="{DD47BA00-7EEC-4374-9F03-4CDD85ED5B6D}" destId="{2A619293-FB24-42C7-987B-4D64224F9D4E}" srcOrd="2" destOrd="0" parTransId="{5F6404E5-A78E-401C-B905-F7ABCB97D686}" sibTransId="{9A58D155-349D-43D9-B961-0F347FA3834F}"/>
    <dgm:cxn modelId="{7F0F2442-96FE-4083-ACB9-1F914A70BF68}" type="presOf" srcId="{2A619293-FB24-42C7-987B-4D64224F9D4E}" destId="{951D19BB-B1FF-4B51-B855-007EA344C2EF}" srcOrd="0" destOrd="0" presId="urn:microsoft.com/office/officeart/2018/2/layout/IconVerticalSolidList"/>
    <dgm:cxn modelId="{EEF0766F-C1D3-45FA-84F9-BB6D26B0C3A9}" type="presOf" srcId="{D38BC956-369F-496D-8136-11AF5B0A986C}" destId="{2BF75D3F-C327-456E-B04A-C2A2D7D42099}" srcOrd="0" destOrd="0" presId="urn:microsoft.com/office/officeart/2018/2/layout/IconVerticalSolidList"/>
    <dgm:cxn modelId="{4C919D51-F641-4944-8FF9-A5A9C1F45AE2}" type="presOf" srcId="{85B13817-AD29-4EA0-BA25-50A3E47A819F}" destId="{56DDE918-7D0E-4508-AFBB-76C55EE64534}" srcOrd="0" destOrd="0" presId="urn:microsoft.com/office/officeart/2018/2/layout/IconVerticalSolidList"/>
    <dgm:cxn modelId="{7B35C453-1ACC-4762-A241-C18FA5079705}" srcId="{DD47BA00-7EEC-4374-9F03-4CDD85ED5B6D}" destId="{F8EFCF1F-1EB1-4054-A237-5596548E822A}" srcOrd="0" destOrd="0" parTransId="{F6AB6689-2D5A-4E4E-8B60-C33DD869FE07}" sibTransId="{C848B32C-0AC2-4E66-BC17-C0A2073AB06D}"/>
    <dgm:cxn modelId="{5F051154-A778-418C-8001-50C19ED1B85C}" srcId="{DD47BA00-7EEC-4374-9F03-4CDD85ED5B6D}" destId="{6996AD0F-6A70-4B7C-9A70-2A5ED1EFFB46}" srcOrd="1" destOrd="0" parTransId="{35E8E2F7-B447-4EEE-9A60-EE959C3B4ED4}" sibTransId="{F37DD78B-FE1F-48B6-8AA9-32EFB43C660A}"/>
    <dgm:cxn modelId="{D0286C83-AD9D-4E77-A9F1-755F587081EB}" type="presOf" srcId="{FA006E6B-FC3C-400B-8983-B1D6AF12A311}" destId="{5EF55539-C455-4FA0-A759-0FB96C61A065}" srcOrd="0" destOrd="0" presId="urn:microsoft.com/office/officeart/2018/2/layout/IconVerticalSolidList"/>
    <dgm:cxn modelId="{0377138B-55E6-4485-9DA9-BECF18930B3F}" type="presOf" srcId="{F8EFCF1F-1EB1-4054-A237-5596548E822A}" destId="{548A41A0-4E37-4B47-8352-8FE546E70FA5}" srcOrd="0" destOrd="0" presId="urn:microsoft.com/office/officeart/2018/2/layout/IconVerticalSolidList"/>
    <dgm:cxn modelId="{83D042E6-EBB8-4C3A-AD88-6B0F48DC0483}" srcId="{DD47BA00-7EEC-4374-9F03-4CDD85ED5B6D}" destId="{D38BC956-369F-496D-8136-11AF5B0A986C}" srcOrd="4" destOrd="0" parTransId="{545550BA-8D5A-4909-9157-43A7B97CE561}" sibTransId="{55753466-FD25-45A6-8DDB-528DC4E190C8}"/>
    <dgm:cxn modelId="{78557CFE-46B8-4F17-93C5-4CAE16D23E4A}" type="presOf" srcId="{6996AD0F-6A70-4B7C-9A70-2A5ED1EFFB46}" destId="{A6241A14-3493-4610-B5E6-C452E246A648}" srcOrd="0" destOrd="0" presId="urn:microsoft.com/office/officeart/2018/2/layout/IconVerticalSolidList"/>
    <dgm:cxn modelId="{E0179CFE-24A7-4A02-BCD0-1C1F61774D41}" type="presOf" srcId="{DD47BA00-7EEC-4374-9F03-4CDD85ED5B6D}" destId="{A6FC0EE2-87E7-46B8-BC7D-0767C9AE002E}" srcOrd="0" destOrd="0" presId="urn:microsoft.com/office/officeart/2018/2/layout/IconVerticalSolidList"/>
    <dgm:cxn modelId="{AD7C877B-EB4A-4716-95B5-91B4213F9C46}" type="presParOf" srcId="{A6FC0EE2-87E7-46B8-BC7D-0767C9AE002E}" destId="{A4BF2CC0-475D-4477-AF4D-7BB821905805}" srcOrd="0" destOrd="0" presId="urn:microsoft.com/office/officeart/2018/2/layout/IconVerticalSolidList"/>
    <dgm:cxn modelId="{B69175B6-019C-4631-849A-35F3D6D39451}" type="presParOf" srcId="{A4BF2CC0-475D-4477-AF4D-7BB821905805}" destId="{24BE1F8A-4B24-49B2-9C62-22503AE3A1CB}" srcOrd="0" destOrd="0" presId="urn:microsoft.com/office/officeart/2018/2/layout/IconVerticalSolidList"/>
    <dgm:cxn modelId="{082D9010-0E4F-418F-9D8E-A061B753FD57}" type="presParOf" srcId="{A4BF2CC0-475D-4477-AF4D-7BB821905805}" destId="{841B327A-156B-45E5-A30A-B4038CD4B9C4}" srcOrd="1" destOrd="0" presId="urn:microsoft.com/office/officeart/2018/2/layout/IconVerticalSolidList"/>
    <dgm:cxn modelId="{31495F30-E9F3-442D-A4C9-CD4C803D4260}" type="presParOf" srcId="{A4BF2CC0-475D-4477-AF4D-7BB821905805}" destId="{EDF8F0FC-01A9-4E0E-9F05-AFEE603085BA}" srcOrd="2" destOrd="0" presId="urn:microsoft.com/office/officeart/2018/2/layout/IconVerticalSolidList"/>
    <dgm:cxn modelId="{523D9B2A-C961-49AC-9F15-15E4D75E579F}" type="presParOf" srcId="{A4BF2CC0-475D-4477-AF4D-7BB821905805}" destId="{548A41A0-4E37-4B47-8352-8FE546E70FA5}" srcOrd="3" destOrd="0" presId="urn:microsoft.com/office/officeart/2018/2/layout/IconVerticalSolidList"/>
    <dgm:cxn modelId="{B6245F42-1F47-406B-9740-FA86D5A8CFAD}" type="presParOf" srcId="{A6FC0EE2-87E7-46B8-BC7D-0767C9AE002E}" destId="{A7089D2B-880E-4E8A-A6F6-3D1C9773D1E5}" srcOrd="1" destOrd="0" presId="urn:microsoft.com/office/officeart/2018/2/layout/IconVerticalSolidList"/>
    <dgm:cxn modelId="{A4B6062B-D13F-4ED0-AAA0-3F7357E91E54}" type="presParOf" srcId="{A6FC0EE2-87E7-46B8-BC7D-0767C9AE002E}" destId="{0FFD1DAC-5A0B-4D34-AE8E-B621838DA056}" srcOrd="2" destOrd="0" presId="urn:microsoft.com/office/officeart/2018/2/layout/IconVerticalSolidList"/>
    <dgm:cxn modelId="{08C0587F-F878-483A-9E5C-3EAFDF524AD7}" type="presParOf" srcId="{0FFD1DAC-5A0B-4D34-AE8E-B621838DA056}" destId="{2D61AF34-CE98-4EBC-8345-09D45740363C}" srcOrd="0" destOrd="0" presId="urn:microsoft.com/office/officeart/2018/2/layout/IconVerticalSolidList"/>
    <dgm:cxn modelId="{AA931B0A-5CD9-426F-BD8B-6AC81A4CCB0E}" type="presParOf" srcId="{0FFD1DAC-5A0B-4D34-AE8E-B621838DA056}" destId="{138C3773-3425-4FAE-9284-A8FC6F55DA75}" srcOrd="1" destOrd="0" presId="urn:microsoft.com/office/officeart/2018/2/layout/IconVerticalSolidList"/>
    <dgm:cxn modelId="{3715B670-4C41-4CF8-AD27-1A2F96B1CA9B}" type="presParOf" srcId="{0FFD1DAC-5A0B-4D34-AE8E-B621838DA056}" destId="{7B47831A-5AA4-4915-B257-92A7950403FB}" srcOrd="2" destOrd="0" presId="urn:microsoft.com/office/officeart/2018/2/layout/IconVerticalSolidList"/>
    <dgm:cxn modelId="{27636128-A1C2-438A-AAFC-CD2116981D62}" type="presParOf" srcId="{0FFD1DAC-5A0B-4D34-AE8E-B621838DA056}" destId="{A6241A14-3493-4610-B5E6-C452E246A648}" srcOrd="3" destOrd="0" presId="urn:microsoft.com/office/officeart/2018/2/layout/IconVerticalSolidList"/>
    <dgm:cxn modelId="{C6A7E272-F634-4D72-89FF-823A8AB20745}" type="presParOf" srcId="{A6FC0EE2-87E7-46B8-BC7D-0767C9AE002E}" destId="{3B17A11F-3CBA-4855-A108-CCE2DC411592}" srcOrd="3" destOrd="0" presId="urn:microsoft.com/office/officeart/2018/2/layout/IconVerticalSolidList"/>
    <dgm:cxn modelId="{F6221293-A3C1-4593-AB42-38CD54EA5C1A}" type="presParOf" srcId="{A6FC0EE2-87E7-46B8-BC7D-0767C9AE002E}" destId="{4E92D0FB-0DF8-4F6A-8712-16C9338CB587}" srcOrd="4" destOrd="0" presId="urn:microsoft.com/office/officeart/2018/2/layout/IconVerticalSolidList"/>
    <dgm:cxn modelId="{5807CF20-BFDA-4931-8F50-E4463BC55999}" type="presParOf" srcId="{4E92D0FB-0DF8-4F6A-8712-16C9338CB587}" destId="{E2B554DA-3C1E-42E5-9707-DDCBC40AF161}" srcOrd="0" destOrd="0" presId="urn:microsoft.com/office/officeart/2018/2/layout/IconVerticalSolidList"/>
    <dgm:cxn modelId="{47A72DBA-709E-40A7-BA68-5DF1EABF78A4}" type="presParOf" srcId="{4E92D0FB-0DF8-4F6A-8712-16C9338CB587}" destId="{9DFB00AF-80DF-414D-A71A-314399D93DC1}" srcOrd="1" destOrd="0" presId="urn:microsoft.com/office/officeart/2018/2/layout/IconVerticalSolidList"/>
    <dgm:cxn modelId="{180C0F24-9F7F-4B0E-B6DA-EE3689D6204C}" type="presParOf" srcId="{4E92D0FB-0DF8-4F6A-8712-16C9338CB587}" destId="{2A78A5A7-8593-4682-9AC5-1D38FEA8979A}" srcOrd="2" destOrd="0" presId="urn:microsoft.com/office/officeart/2018/2/layout/IconVerticalSolidList"/>
    <dgm:cxn modelId="{923EEE97-CB3E-4C11-BF03-8826E4B4D9E5}" type="presParOf" srcId="{4E92D0FB-0DF8-4F6A-8712-16C9338CB587}" destId="{951D19BB-B1FF-4B51-B855-007EA344C2EF}" srcOrd="3" destOrd="0" presId="urn:microsoft.com/office/officeart/2018/2/layout/IconVerticalSolidList"/>
    <dgm:cxn modelId="{3C8C219D-A5D4-4B1E-9E49-D32C0962DAEE}" type="presParOf" srcId="{A6FC0EE2-87E7-46B8-BC7D-0767C9AE002E}" destId="{AA24E7CA-E741-4A57-9D5D-DA53505DAC24}" srcOrd="5" destOrd="0" presId="urn:microsoft.com/office/officeart/2018/2/layout/IconVerticalSolidList"/>
    <dgm:cxn modelId="{9F970D7D-B12A-470B-A0A3-0DE851A0D1E7}" type="presParOf" srcId="{A6FC0EE2-87E7-46B8-BC7D-0767C9AE002E}" destId="{71BC4752-4A89-4A79-871C-2BFD7EE87323}" srcOrd="6" destOrd="0" presId="urn:microsoft.com/office/officeart/2018/2/layout/IconVerticalSolidList"/>
    <dgm:cxn modelId="{9A4AF138-50AE-4593-8F29-D514D94E9103}" type="presParOf" srcId="{71BC4752-4A89-4A79-871C-2BFD7EE87323}" destId="{DC19E506-4652-460F-ABF3-27F7FFF49070}" srcOrd="0" destOrd="0" presId="urn:microsoft.com/office/officeart/2018/2/layout/IconVerticalSolidList"/>
    <dgm:cxn modelId="{7329CEEC-595C-4CB1-A57E-553766EFB002}" type="presParOf" srcId="{71BC4752-4A89-4A79-871C-2BFD7EE87323}" destId="{A7D2910C-8B8E-4FD4-8C2F-D82F8853C78B}" srcOrd="1" destOrd="0" presId="urn:microsoft.com/office/officeart/2018/2/layout/IconVerticalSolidList"/>
    <dgm:cxn modelId="{B38F67BE-A1C1-441E-A80C-97F03D5F3BC9}" type="presParOf" srcId="{71BC4752-4A89-4A79-871C-2BFD7EE87323}" destId="{86F6300F-CC41-42A2-B776-9524D10B3EF1}" srcOrd="2" destOrd="0" presId="urn:microsoft.com/office/officeart/2018/2/layout/IconVerticalSolidList"/>
    <dgm:cxn modelId="{9571EB0A-1BB8-4F60-9B1F-F39B3E8E930E}" type="presParOf" srcId="{71BC4752-4A89-4A79-871C-2BFD7EE87323}" destId="{5EF55539-C455-4FA0-A759-0FB96C61A065}" srcOrd="3" destOrd="0" presId="urn:microsoft.com/office/officeart/2018/2/layout/IconVerticalSolidList"/>
    <dgm:cxn modelId="{100E4973-AF90-4274-8A81-982BC84D6855}" type="presParOf" srcId="{A6FC0EE2-87E7-46B8-BC7D-0767C9AE002E}" destId="{4D787E2A-7B25-4CB7-A6CE-A3A30634BFAC}" srcOrd="7" destOrd="0" presId="urn:microsoft.com/office/officeart/2018/2/layout/IconVerticalSolidList"/>
    <dgm:cxn modelId="{8274846B-7ED8-4BB0-A109-B95DD70AB0CA}" type="presParOf" srcId="{A6FC0EE2-87E7-46B8-BC7D-0767C9AE002E}" destId="{1C54015E-8F6A-443A-A37C-4F7D59F294F3}" srcOrd="8" destOrd="0" presId="urn:microsoft.com/office/officeart/2018/2/layout/IconVerticalSolidList"/>
    <dgm:cxn modelId="{8F0C088A-E907-4FF2-9DE0-580FF93FCB3F}" type="presParOf" srcId="{1C54015E-8F6A-443A-A37C-4F7D59F294F3}" destId="{D7737A9B-B6FB-49EA-9D7C-809CAB7639FC}" srcOrd="0" destOrd="0" presId="urn:microsoft.com/office/officeart/2018/2/layout/IconVerticalSolidList"/>
    <dgm:cxn modelId="{80E6D19B-8A1D-4B4D-9410-3DAC35459FD3}" type="presParOf" srcId="{1C54015E-8F6A-443A-A37C-4F7D59F294F3}" destId="{B7D41F8B-0E00-45AD-AB54-4A14A393062E}" srcOrd="1" destOrd="0" presId="urn:microsoft.com/office/officeart/2018/2/layout/IconVerticalSolidList"/>
    <dgm:cxn modelId="{7C799653-DD49-4E61-BD37-BE524D6523BE}" type="presParOf" srcId="{1C54015E-8F6A-443A-A37C-4F7D59F294F3}" destId="{DEED74C6-987B-46AD-993C-42729C866D64}" srcOrd="2" destOrd="0" presId="urn:microsoft.com/office/officeart/2018/2/layout/IconVerticalSolidList"/>
    <dgm:cxn modelId="{7D2A6F5A-B625-45DC-A88A-B95B331686B1}" type="presParOf" srcId="{1C54015E-8F6A-443A-A37C-4F7D59F294F3}" destId="{2BF75D3F-C327-456E-B04A-C2A2D7D42099}" srcOrd="3" destOrd="0" presId="urn:microsoft.com/office/officeart/2018/2/layout/IconVerticalSolidList"/>
    <dgm:cxn modelId="{7E4FDFC8-1C94-4429-822F-DE264E8C1ECF}" type="presParOf" srcId="{A6FC0EE2-87E7-46B8-BC7D-0767C9AE002E}" destId="{E545D266-0CE0-4C55-A95C-29697A2DDAEE}" srcOrd="9" destOrd="0" presId="urn:microsoft.com/office/officeart/2018/2/layout/IconVerticalSolidList"/>
    <dgm:cxn modelId="{BDBF234D-364D-4CBF-BB2F-83AB38248531}" type="presParOf" srcId="{A6FC0EE2-87E7-46B8-BC7D-0767C9AE002E}" destId="{CA2BA32C-52E6-48F4-A8BE-408F33A0D1B7}" srcOrd="10" destOrd="0" presId="urn:microsoft.com/office/officeart/2018/2/layout/IconVerticalSolidList"/>
    <dgm:cxn modelId="{F778DAD8-C6B2-4A9A-9F99-BBAE7C54773D}" type="presParOf" srcId="{CA2BA32C-52E6-48F4-A8BE-408F33A0D1B7}" destId="{ADB3F77B-6D7A-4368-A59B-296504CE6F16}" srcOrd="0" destOrd="0" presId="urn:microsoft.com/office/officeart/2018/2/layout/IconVerticalSolidList"/>
    <dgm:cxn modelId="{C1DF311F-9740-4B9D-93B7-44B19D28C36E}" type="presParOf" srcId="{CA2BA32C-52E6-48F4-A8BE-408F33A0D1B7}" destId="{CD66F07A-8C8E-4461-B2A3-2C3161C7E237}" srcOrd="1" destOrd="0" presId="urn:microsoft.com/office/officeart/2018/2/layout/IconVerticalSolidList"/>
    <dgm:cxn modelId="{D59F48A4-0343-4110-8D3B-99716958E4A6}" type="presParOf" srcId="{CA2BA32C-52E6-48F4-A8BE-408F33A0D1B7}" destId="{70D98F45-D1B8-4E6C-BCA1-498C44D70064}" srcOrd="2" destOrd="0" presId="urn:microsoft.com/office/officeart/2018/2/layout/IconVerticalSolidList"/>
    <dgm:cxn modelId="{CD1A0001-E9D6-4E45-8174-E853356D416B}" type="presParOf" srcId="{CA2BA32C-52E6-48F4-A8BE-408F33A0D1B7}" destId="{56DDE918-7D0E-4508-AFBB-76C55EE6453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21493A-8CAB-4CEA-9141-C284818DA728}" type="doc">
      <dgm:prSet loTypeId="urn:microsoft.com/office/officeart/2018/5/layout/IconCircleLabel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A74C6D69-2524-49C7-91AC-20044CDE4F93}">
      <dgm:prSet/>
      <dgm:spPr/>
      <dgm:t>
        <a:bodyPr/>
        <a:lstStyle/>
        <a:p>
          <a:pPr>
            <a:lnSpc>
              <a:spcPct val="100000"/>
            </a:lnSpc>
            <a:defRPr cap="all"/>
          </a:pPr>
          <a:r>
            <a:rPr lang="en-US" dirty="0"/>
            <a:t>Built with passion by </a:t>
          </a:r>
          <a:r>
            <a:rPr lang="en-US" b="1" dirty="0" err="1"/>
            <a:t>CodeMiners</a:t>
          </a:r>
          <a:r>
            <a:rPr lang="en-US" dirty="0"/>
            <a:t> </a:t>
          </a:r>
        </a:p>
      </dgm:t>
    </dgm:pt>
    <dgm:pt modelId="{F0327D0C-1AC7-4B5A-A666-04A3D96B0BC0}" type="parTrans" cxnId="{C5DBD690-8194-4C5E-B6EB-37C3E98721FA}">
      <dgm:prSet/>
      <dgm:spPr/>
      <dgm:t>
        <a:bodyPr/>
        <a:lstStyle/>
        <a:p>
          <a:endParaRPr lang="en-US"/>
        </a:p>
      </dgm:t>
    </dgm:pt>
    <dgm:pt modelId="{51D8F2D7-2D1D-4540-B16D-B555B265B34D}" type="sibTrans" cxnId="{C5DBD690-8194-4C5E-B6EB-37C3E98721FA}">
      <dgm:prSet/>
      <dgm:spPr/>
      <dgm:t>
        <a:bodyPr/>
        <a:lstStyle/>
        <a:p>
          <a:pPr>
            <a:lnSpc>
              <a:spcPct val="100000"/>
            </a:lnSpc>
          </a:pPr>
          <a:endParaRPr lang="en-US"/>
        </a:p>
      </dgm:t>
    </dgm:pt>
    <dgm:pt modelId="{74DEDD92-2715-40EF-9AA6-17E3A1F6401D}">
      <dgm:prSet/>
      <dgm:spPr/>
      <dgm:t>
        <a:bodyPr/>
        <a:lstStyle/>
        <a:p>
          <a:pPr>
            <a:lnSpc>
              <a:spcPct val="100000"/>
            </a:lnSpc>
            <a:defRPr cap="all"/>
          </a:pPr>
          <a:r>
            <a:rPr lang="en-US"/>
            <a:t>Powered by </a:t>
          </a:r>
          <a:r>
            <a:rPr lang="en-US" b="1"/>
            <a:t>Motoko</a:t>
          </a:r>
          <a:r>
            <a:rPr lang="en-US"/>
            <a:t> and the </a:t>
          </a:r>
          <a:r>
            <a:rPr lang="en-US" b="1"/>
            <a:t>Internet Computer</a:t>
          </a:r>
          <a:endParaRPr lang="en-US"/>
        </a:p>
      </dgm:t>
    </dgm:pt>
    <dgm:pt modelId="{9AE6FE95-46C5-4306-9749-7E24EBBECF00}" type="parTrans" cxnId="{F524D353-5BC3-4185-938C-5984E8CD93CE}">
      <dgm:prSet/>
      <dgm:spPr/>
      <dgm:t>
        <a:bodyPr/>
        <a:lstStyle/>
        <a:p>
          <a:endParaRPr lang="en-US"/>
        </a:p>
      </dgm:t>
    </dgm:pt>
    <dgm:pt modelId="{F8AB685F-1AF8-4233-91FD-2475976862C4}" type="sibTrans" cxnId="{F524D353-5BC3-4185-938C-5984E8CD93CE}">
      <dgm:prSet/>
      <dgm:spPr/>
      <dgm:t>
        <a:bodyPr/>
        <a:lstStyle/>
        <a:p>
          <a:endParaRPr lang="en-US"/>
        </a:p>
      </dgm:t>
    </dgm:pt>
    <dgm:pt modelId="{7CFCF98E-2A54-4679-82F4-B282ED79371F}" type="pres">
      <dgm:prSet presAssocID="{3F21493A-8CAB-4CEA-9141-C284818DA728}" presName="root" presStyleCnt="0">
        <dgm:presLayoutVars>
          <dgm:dir/>
          <dgm:resizeHandles val="exact"/>
        </dgm:presLayoutVars>
      </dgm:prSet>
      <dgm:spPr/>
    </dgm:pt>
    <dgm:pt modelId="{8750CD7F-8229-4D46-96A5-917372E91A03}" type="pres">
      <dgm:prSet presAssocID="{A74C6D69-2524-49C7-91AC-20044CDE4F93}" presName="compNode" presStyleCnt="0"/>
      <dgm:spPr/>
    </dgm:pt>
    <dgm:pt modelId="{7A68A470-51FA-4939-9077-1E8EA5CA3EA4}" type="pres">
      <dgm:prSet presAssocID="{A74C6D69-2524-49C7-91AC-20044CDE4F93}" presName="iconBgRect" presStyleLbl="bgShp" presStyleIdx="0" presStyleCnt="2"/>
      <dgm:spPr/>
    </dgm:pt>
    <dgm:pt modelId="{4A88C295-94A9-423C-A0E3-E7A38BE20A11}" type="pres">
      <dgm:prSet presAssocID="{A74C6D69-2524-49C7-91AC-20044CDE4F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a:ext>
      </dgm:extLst>
    </dgm:pt>
    <dgm:pt modelId="{65764F8C-CC59-40D4-8951-9E1CAE77CA94}" type="pres">
      <dgm:prSet presAssocID="{A74C6D69-2524-49C7-91AC-20044CDE4F93}" presName="spaceRect" presStyleCnt="0"/>
      <dgm:spPr/>
    </dgm:pt>
    <dgm:pt modelId="{0D745AF6-C3B2-4ACC-ACB8-8F3D342A524A}" type="pres">
      <dgm:prSet presAssocID="{A74C6D69-2524-49C7-91AC-20044CDE4F93}" presName="textRect" presStyleLbl="revTx" presStyleIdx="0" presStyleCnt="2">
        <dgm:presLayoutVars>
          <dgm:chMax val="1"/>
          <dgm:chPref val="1"/>
        </dgm:presLayoutVars>
      </dgm:prSet>
      <dgm:spPr/>
    </dgm:pt>
    <dgm:pt modelId="{6BA52BFF-34DC-406C-BDBC-C0EBA5BD43C0}" type="pres">
      <dgm:prSet presAssocID="{51D8F2D7-2D1D-4540-B16D-B555B265B34D}" presName="sibTrans" presStyleCnt="0"/>
      <dgm:spPr/>
    </dgm:pt>
    <dgm:pt modelId="{A82DAC45-4182-4C54-93A9-4A579A327D3A}" type="pres">
      <dgm:prSet presAssocID="{74DEDD92-2715-40EF-9AA6-17E3A1F6401D}" presName="compNode" presStyleCnt="0"/>
      <dgm:spPr/>
    </dgm:pt>
    <dgm:pt modelId="{A7A8C1DA-6423-4E12-A669-BE58E9B69AD3}" type="pres">
      <dgm:prSet presAssocID="{74DEDD92-2715-40EF-9AA6-17E3A1F6401D}" presName="iconBgRect" presStyleLbl="bgShp" presStyleIdx="1" presStyleCnt="2"/>
      <dgm:spPr/>
    </dgm:pt>
    <dgm:pt modelId="{681502F3-2942-46ED-9353-6BD649D9F314}" type="pres">
      <dgm:prSet presAssocID="{74DEDD92-2715-40EF-9AA6-17E3A1F640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16F1E92B-0B18-4F2A-92F4-9F4B39B0AE4B}" type="pres">
      <dgm:prSet presAssocID="{74DEDD92-2715-40EF-9AA6-17E3A1F6401D}" presName="spaceRect" presStyleCnt="0"/>
      <dgm:spPr/>
    </dgm:pt>
    <dgm:pt modelId="{2047C785-E058-4622-9B58-EB58A8039095}" type="pres">
      <dgm:prSet presAssocID="{74DEDD92-2715-40EF-9AA6-17E3A1F6401D}" presName="textRect" presStyleLbl="revTx" presStyleIdx="1" presStyleCnt="2">
        <dgm:presLayoutVars>
          <dgm:chMax val="1"/>
          <dgm:chPref val="1"/>
        </dgm:presLayoutVars>
      </dgm:prSet>
      <dgm:spPr/>
    </dgm:pt>
  </dgm:ptLst>
  <dgm:cxnLst>
    <dgm:cxn modelId="{F524D353-5BC3-4185-938C-5984E8CD93CE}" srcId="{3F21493A-8CAB-4CEA-9141-C284818DA728}" destId="{74DEDD92-2715-40EF-9AA6-17E3A1F6401D}" srcOrd="1" destOrd="0" parTransId="{9AE6FE95-46C5-4306-9749-7E24EBBECF00}" sibTransId="{F8AB685F-1AF8-4233-91FD-2475976862C4}"/>
    <dgm:cxn modelId="{5A8FCF83-31F4-4D3A-8F91-82B121A19F6F}" type="presOf" srcId="{3F21493A-8CAB-4CEA-9141-C284818DA728}" destId="{7CFCF98E-2A54-4679-82F4-B282ED79371F}" srcOrd="0" destOrd="0" presId="urn:microsoft.com/office/officeart/2018/5/layout/IconCircleLabelList"/>
    <dgm:cxn modelId="{C5DBD690-8194-4C5E-B6EB-37C3E98721FA}" srcId="{3F21493A-8CAB-4CEA-9141-C284818DA728}" destId="{A74C6D69-2524-49C7-91AC-20044CDE4F93}" srcOrd="0" destOrd="0" parTransId="{F0327D0C-1AC7-4B5A-A666-04A3D96B0BC0}" sibTransId="{51D8F2D7-2D1D-4540-B16D-B555B265B34D}"/>
    <dgm:cxn modelId="{25C995B6-77D4-48B8-B770-BD5A8DA98081}" type="presOf" srcId="{A74C6D69-2524-49C7-91AC-20044CDE4F93}" destId="{0D745AF6-C3B2-4ACC-ACB8-8F3D342A524A}" srcOrd="0" destOrd="0" presId="urn:microsoft.com/office/officeart/2018/5/layout/IconCircleLabelList"/>
    <dgm:cxn modelId="{D599C6F3-95DC-4B14-8F13-8E167B4C0000}" type="presOf" srcId="{74DEDD92-2715-40EF-9AA6-17E3A1F6401D}" destId="{2047C785-E058-4622-9B58-EB58A8039095}" srcOrd="0" destOrd="0" presId="urn:microsoft.com/office/officeart/2018/5/layout/IconCircleLabelList"/>
    <dgm:cxn modelId="{B3017705-4398-46CC-842A-5844FEF0E8BE}" type="presParOf" srcId="{7CFCF98E-2A54-4679-82F4-B282ED79371F}" destId="{8750CD7F-8229-4D46-96A5-917372E91A03}" srcOrd="0" destOrd="0" presId="urn:microsoft.com/office/officeart/2018/5/layout/IconCircleLabelList"/>
    <dgm:cxn modelId="{5FDEC4CF-AB78-42CB-BB6A-7B5D85C87C55}" type="presParOf" srcId="{8750CD7F-8229-4D46-96A5-917372E91A03}" destId="{7A68A470-51FA-4939-9077-1E8EA5CA3EA4}" srcOrd="0" destOrd="0" presId="urn:microsoft.com/office/officeart/2018/5/layout/IconCircleLabelList"/>
    <dgm:cxn modelId="{6AD2A0E6-16C6-44B2-9EA4-CDD4D8D2AFF6}" type="presParOf" srcId="{8750CD7F-8229-4D46-96A5-917372E91A03}" destId="{4A88C295-94A9-423C-A0E3-E7A38BE20A11}" srcOrd="1" destOrd="0" presId="urn:microsoft.com/office/officeart/2018/5/layout/IconCircleLabelList"/>
    <dgm:cxn modelId="{924403D9-1A98-46F1-8139-0C5D15A19096}" type="presParOf" srcId="{8750CD7F-8229-4D46-96A5-917372E91A03}" destId="{65764F8C-CC59-40D4-8951-9E1CAE77CA94}" srcOrd="2" destOrd="0" presId="urn:microsoft.com/office/officeart/2018/5/layout/IconCircleLabelList"/>
    <dgm:cxn modelId="{995C98BF-1ECA-498A-854E-3B4B78E2A5DF}" type="presParOf" srcId="{8750CD7F-8229-4D46-96A5-917372E91A03}" destId="{0D745AF6-C3B2-4ACC-ACB8-8F3D342A524A}" srcOrd="3" destOrd="0" presId="urn:microsoft.com/office/officeart/2018/5/layout/IconCircleLabelList"/>
    <dgm:cxn modelId="{A90393A5-8AAB-4025-829C-1E9906626A51}" type="presParOf" srcId="{7CFCF98E-2A54-4679-82F4-B282ED79371F}" destId="{6BA52BFF-34DC-406C-BDBC-C0EBA5BD43C0}" srcOrd="1" destOrd="0" presId="urn:microsoft.com/office/officeart/2018/5/layout/IconCircleLabelList"/>
    <dgm:cxn modelId="{1A81A1BD-0488-48C9-9C38-D66063617BEF}" type="presParOf" srcId="{7CFCF98E-2A54-4679-82F4-B282ED79371F}" destId="{A82DAC45-4182-4C54-93A9-4A579A327D3A}" srcOrd="2" destOrd="0" presId="urn:microsoft.com/office/officeart/2018/5/layout/IconCircleLabelList"/>
    <dgm:cxn modelId="{F77EF26E-EC63-4311-9BD8-08B9A0984CEA}" type="presParOf" srcId="{A82DAC45-4182-4C54-93A9-4A579A327D3A}" destId="{A7A8C1DA-6423-4E12-A669-BE58E9B69AD3}" srcOrd="0" destOrd="0" presId="urn:microsoft.com/office/officeart/2018/5/layout/IconCircleLabelList"/>
    <dgm:cxn modelId="{0128CF0F-E27E-4800-A98E-1021F4E0FEB0}" type="presParOf" srcId="{A82DAC45-4182-4C54-93A9-4A579A327D3A}" destId="{681502F3-2942-46ED-9353-6BD649D9F314}" srcOrd="1" destOrd="0" presId="urn:microsoft.com/office/officeart/2018/5/layout/IconCircleLabelList"/>
    <dgm:cxn modelId="{2F7495B8-696B-4BAF-ACD2-1D8C4DDD3194}" type="presParOf" srcId="{A82DAC45-4182-4C54-93A9-4A579A327D3A}" destId="{16F1E92B-0B18-4F2A-92F4-9F4B39B0AE4B}" srcOrd="2" destOrd="0" presId="urn:microsoft.com/office/officeart/2018/5/layout/IconCircleLabelList"/>
    <dgm:cxn modelId="{767AF921-0C2F-4281-A27E-EB9DBA56B9FC}" type="presParOf" srcId="{A82DAC45-4182-4C54-93A9-4A579A327D3A}" destId="{2047C785-E058-4622-9B58-EB58A803909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3188A-AAF3-4A99-A2F9-CB0C09F41566}">
      <dsp:nvSpPr>
        <dsp:cNvPr id="0" name=""/>
        <dsp:cNvSpPr/>
      </dsp:nvSpPr>
      <dsp:spPr>
        <a:xfrm>
          <a:off x="1243" y="636336"/>
          <a:ext cx="2650724" cy="159043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Motoko is a statically typed language developed by the DFINITY Foundation.</a:t>
          </a:r>
        </a:p>
      </dsp:txBody>
      <dsp:txXfrm>
        <a:off x="47825" y="682918"/>
        <a:ext cx="2557560" cy="1497270"/>
      </dsp:txXfrm>
    </dsp:sp>
    <dsp:sp modelId="{F8E10CC3-4FF7-4BE7-AC0A-21406C6450B2}">
      <dsp:nvSpPr>
        <dsp:cNvPr id="0" name=""/>
        <dsp:cNvSpPr/>
      </dsp:nvSpPr>
      <dsp:spPr>
        <a:xfrm>
          <a:off x="2885230" y="1102864"/>
          <a:ext cx="561953" cy="6573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885230" y="1234340"/>
        <a:ext cx="393367" cy="394427"/>
      </dsp:txXfrm>
    </dsp:sp>
    <dsp:sp modelId="{F70E2163-74D8-430D-96A4-6EE1474A5C9A}">
      <dsp:nvSpPr>
        <dsp:cNvPr id="0" name=""/>
        <dsp:cNvSpPr/>
      </dsp:nvSpPr>
      <dsp:spPr>
        <a:xfrm>
          <a:off x="3712256" y="636336"/>
          <a:ext cx="2650724" cy="159043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Designed specifically for smart contract development on the Internet Computer.</a:t>
          </a:r>
        </a:p>
      </dsp:txBody>
      <dsp:txXfrm>
        <a:off x="3758838" y="682918"/>
        <a:ext cx="2557560" cy="1497270"/>
      </dsp:txXfrm>
    </dsp:sp>
    <dsp:sp modelId="{AC08191F-5043-4EB7-9D0D-1BCB8763CA58}">
      <dsp:nvSpPr>
        <dsp:cNvPr id="0" name=""/>
        <dsp:cNvSpPr/>
      </dsp:nvSpPr>
      <dsp:spPr>
        <a:xfrm rot="5400000">
          <a:off x="4756642" y="2412321"/>
          <a:ext cx="561953" cy="65737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4840405" y="2460034"/>
        <a:ext cx="394427" cy="393367"/>
      </dsp:txXfrm>
    </dsp:sp>
    <dsp:sp modelId="{3ECCA98A-29EB-4399-99CB-35739BC4749E}">
      <dsp:nvSpPr>
        <dsp:cNvPr id="0" name=""/>
        <dsp:cNvSpPr/>
      </dsp:nvSpPr>
      <dsp:spPr>
        <a:xfrm>
          <a:off x="3712256" y="3287060"/>
          <a:ext cx="2650724" cy="159043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Offers memory safety, actor-based concurrency, and seamless integration with WebAssembly.</a:t>
          </a:r>
        </a:p>
      </dsp:txBody>
      <dsp:txXfrm>
        <a:off x="3758838" y="3333642"/>
        <a:ext cx="2557560" cy="1497270"/>
      </dsp:txXfrm>
    </dsp:sp>
    <dsp:sp modelId="{7A1308B6-F17D-4A48-B1E0-B9C1466D207E}">
      <dsp:nvSpPr>
        <dsp:cNvPr id="0" name=""/>
        <dsp:cNvSpPr/>
      </dsp:nvSpPr>
      <dsp:spPr>
        <a:xfrm rot="10800000">
          <a:off x="2917039" y="3753588"/>
          <a:ext cx="561953" cy="65737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085625" y="3885064"/>
        <a:ext cx="393367" cy="394427"/>
      </dsp:txXfrm>
    </dsp:sp>
    <dsp:sp modelId="{8E04AD8E-83F3-4F05-B4DF-8ABD5F8755A2}">
      <dsp:nvSpPr>
        <dsp:cNvPr id="0" name=""/>
        <dsp:cNvSpPr/>
      </dsp:nvSpPr>
      <dsp:spPr>
        <a:xfrm>
          <a:off x="1243" y="3287060"/>
          <a:ext cx="2650724" cy="159043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Simplifies building scalable, decentralized web applications.</a:t>
          </a:r>
        </a:p>
      </dsp:txBody>
      <dsp:txXfrm>
        <a:off x="47825" y="3333642"/>
        <a:ext cx="2557560" cy="1497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A000-6901-42CE-9389-9460CB17EF2B}">
      <dsp:nvSpPr>
        <dsp:cNvPr id="0" name=""/>
        <dsp:cNvSpPr/>
      </dsp:nvSpPr>
      <dsp:spPr>
        <a:xfrm>
          <a:off x="273256" y="2975658"/>
          <a:ext cx="2179397" cy="626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2019</a:t>
          </a:r>
        </a:p>
      </dsp:txBody>
      <dsp:txXfrm>
        <a:off x="273256" y="2975658"/>
        <a:ext cx="2179397" cy="626162"/>
      </dsp:txXfrm>
    </dsp:sp>
    <dsp:sp modelId="{CC5A5BE4-F3B0-41FE-BF95-AD7EE438727C}">
      <dsp:nvSpPr>
        <dsp:cNvPr id="0" name=""/>
        <dsp:cNvSpPr/>
      </dsp:nvSpPr>
      <dsp:spPr>
        <a:xfrm>
          <a:off x="0" y="2659806"/>
          <a:ext cx="6812280" cy="22165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C0B9D4-FBA9-4728-BE10-31A251BC85B7}">
      <dsp:nvSpPr>
        <dsp:cNvPr id="0" name=""/>
        <dsp:cNvSpPr/>
      </dsp:nvSpPr>
      <dsp:spPr>
        <a:xfrm>
          <a:off x="164286" y="944785"/>
          <a:ext cx="2397337" cy="77300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Motoko released by DFINITY</a:t>
          </a:r>
        </a:p>
      </dsp:txBody>
      <dsp:txXfrm>
        <a:off x="164286" y="944785"/>
        <a:ext cx="2397337" cy="773006"/>
      </dsp:txXfrm>
    </dsp:sp>
    <dsp:sp modelId="{B19AB38C-E019-4087-B90F-2A9C966FB0F9}">
      <dsp:nvSpPr>
        <dsp:cNvPr id="0" name=""/>
        <dsp:cNvSpPr/>
      </dsp:nvSpPr>
      <dsp:spPr>
        <a:xfrm>
          <a:off x="1362954" y="1717791"/>
          <a:ext cx="0" cy="942014"/>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02F8F4BA-2AD9-43EC-A0E7-29B80FC35E67}">
      <dsp:nvSpPr>
        <dsp:cNvPr id="0" name=""/>
        <dsp:cNvSpPr/>
      </dsp:nvSpPr>
      <dsp:spPr>
        <a:xfrm>
          <a:off x="1635379" y="1939442"/>
          <a:ext cx="2179397" cy="626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2020</a:t>
          </a:r>
        </a:p>
      </dsp:txBody>
      <dsp:txXfrm>
        <a:off x="1635379" y="1939442"/>
        <a:ext cx="2179397" cy="626162"/>
      </dsp:txXfrm>
    </dsp:sp>
    <dsp:sp modelId="{5BBB3B1A-6D32-4C6D-9ED5-1D02925CDF5E}">
      <dsp:nvSpPr>
        <dsp:cNvPr id="0" name=""/>
        <dsp:cNvSpPr/>
      </dsp:nvSpPr>
      <dsp:spPr>
        <a:xfrm>
          <a:off x="1526409" y="3823472"/>
          <a:ext cx="2397337" cy="77300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Smart contract adoption begins</a:t>
          </a:r>
        </a:p>
      </dsp:txBody>
      <dsp:txXfrm>
        <a:off x="1526409" y="3823472"/>
        <a:ext cx="2397337" cy="773006"/>
      </dsp:txXfrm>
    </dsp:sp>
    <dsp:sp modelId="{AF3DA404-2771-4598-A520-17FAFA1DEA59}">
      <dsp:nvSpPr>
        <dsp:cNvPr id="0" name=""/>
        <dsp:cNvSpPr/>
      </dsp:nvSpPr>
      <dsp:spPr>
        <a:xfrm>
          <a:off x="2725078" y="2881457"/>
          <a:ext cx="0" cy="942014"/>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EF50D70-7B30-4F5A-98F9-604710DD8FA0}">
      <dsp:nvSpPr>
        <dsp:cNvPr id="0" name=""/>
        <dsp:cNvSpPr/>
      </dsp:nvSpPr>
      <dsp:spPr>
        <a:xfrm>
          <a:off x="1293689" y="2701366"/>
          <a:ext cx="138531" cy="138531"/>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DB3D6C5-4A01-477A-9B35-4EC579FD510A}">
      <dsp:nvSpPr>
        <dsp:cNvPr id="0" name=""/>
        <dsp:cNvSpPr/>
      </dsp:nvSpPr>
      <dsp:spPr>
        <a:xfrm>
          <a:off x="2655812" y="2701366"/>
          <a:ext cx="138531" cy="138531"/>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6FE609-4DFE-4754-9DE1-655D680CAFB6}">
      <dsp:nvSpPr>
        <dsp:cNvPr id="0" name=""/>
        <dsp:cNvSpPr/>
      </dsp:nvSpPr>
      <dsp:spPr>
        <a:xfrm>
          <a:off x="2997502" y="2975658"/>
          <a:ext cx="2179397" cy="626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2022</a:t>
          </a:r>
        </a:p>
      </dsp:txBody>
      <dsp:txXfrm>
        <a:off x="2997502" y="2975658"/>
        <a:ext cx="2179397" cy="626162"/>
      </dsp:txXfrm>
    </dsp:sp>
    <dsp:sp modelId="{D87B2D18-BAB0-4B77-8C18-F0646E093E66}">
      <dsp:nvSpPr>
        <dsp:cNvPr id="0" name=""/>
        <dsp:cNvSpPr/>
      </dsp:nvSpPr>
      <dsp:spPr>
        <a:xfrm>
          <a:off x="2888533" y="944785"/>
          <a:ext cx="2397337" cy="77300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Async support and rich standard libraries</a:t>
          </a:r>
        </a:p>
      </dsp:txBody>
      <dsp:txXfrm>
        <a:off x="2888533" y="944785"/>
        <a:ext cx="2397337" cy="773006"/>
      </dsp:txXfrm>
    </dsp:sp>
    <dsp:sp modelId="{5E36EC35-1D50-4E34-81F3-3B4E39016723}">
      <dsp:nvSpPr>
        <dsp:cNvPr id="0" name=""/>
        <dsp:cNvSpPr/>
      </dsp:nvSpPr>
      <dsp:spPr>
        <a:xfrm>
          <a:off x="4087201" y="1717791"/>
          <a:ext cx="0" cy="942014"/>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18B9B81-75A9-4B2F-80C5-AA3B4C1D316C}">
      <dsp:nvSpPr>
        <dsp:cNvPr id="0" name=""/>
        <dsp:cNvSpPr/>
      </dsp:nvSpPr>
      <dsp:spPr>
        <a:xfrm>
          <a:off x="4359626" y="1939442"/>
          <a:ext cx="2179397" cy="626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2023–2025</a:t>
          </a:r>
        </a:p>
      </dsp:txBody>
      <dsp:txXfrm>
        <a:off x="4359626" y="1939442"/>
        <a:ext cx="2179397" cy="626162"/>
      </dsp:txXfrm>
    </dsp:sp>
    <dsp:sp modelId="{86960010-044F-4F52-8B2C-CC9EF8CCA78F}">
      <dsp:nvSpPr>
        <dsp:cNvPr id="0" name=""/>
        <dsp:cNvSpPr/>
      </dsp:nvSpPr>
      <dsp:spPr>
        <a:xfrm>
          <a:off x="4250656" y="3823472"/>
          <a:ext cx="2397337" cy="91794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Used in dApps, NFT platforms, DAOs, and finance apps</a:t>
          </a:r>
        </a:p>
      </dsp:txBody>
      <dsp:txXfrm>
        <a:off x="4250656" y="3823472"/>
        <a:ext cx="2397337" cy="917945"/>
      </dsp:txXfrm>
    </dsp:sp>
    <dsp:sp modelId="{D694266E-5D22-41EB-A35E-4010B42DE105}">
      <dsp:nvSpPr>
        <dsp:cNvPr id="0" name=""/>
        <dsp:cNvSpPr/>
      </dsp:nvSpPr>
      <dsp:spPr>
        <a:xfrm>
          <a:off x="5449325" y="2881457"/>
          <a:ext cx="0" cy="942014"/>
        </a:xfrm>
        <a:prstGeom prst="line">
          <a:avLst/>
        </a:prstGeom>
        <a:solidFill>
          <a:schemeClr val="dk2">
            <a:hueOff val="0"/>
            <a:satOff val="0"/>
            <a:lumOff val="0"/>
            <a:alphaOff val="0"/>
          </a:schemeClr>
        </a:solidFill>
        <a:ln w="6350" cap="flat" cmpd="sng" algn="ctr">
          <a:solidFill>
            <a:schemeClr val="dk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0D105279-318E-4CF3-80DD-665718B6B59B}">
      <dsp:nvSpPr>
        <dsp:cNvPr id="0" name=""/>
        <dsp:cNvSpPr/>
      </dsp:nvSpPr>
      <dsp:spPr>
        <a:xfrm>
          <a:off x="4017935" y="2701366"/>
          <a:ext cx="138531" cy="138531"/>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547EBCC-C293-4FDE-81F3-C1C65599C03C}">
      <dsp:nvSpPr>
        <dsp:cNvPr id="0" name=""/>
        <dsp:cNvSpPr/>
      </dsp:nvSpPr>
      <dsp:spPr>
        <a:xfrm>
          <a:off x="5380059" y="2701366"/>
          <a:ext cx="138531" cy="138531"/>
        </a:xfrm>
        <a:prstGeom prst="ellipse">
          <a:avLst/>
        </a:prstGeom>
        <a:solidFill>
          <a:schemeClr val="lt2">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1079D-5FC1-4B4F-9BD0-047E85BC416C}">
      <dsp:nvSpPr>
        <dsp:cNvPr id="0" name=""/>
        <dsp:cNvSpPr/>
      </dsp:nvSpPr>
      <dsp:spPr>
        <a:xfrm>
          <a:off x="82613" y="91112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8A5979-FD2B-4BAD-8075-C027A4D52320}">
      <dsp:nvSpPr>
        <dsp:cNvPr id="0" name=""/>
        <dsp:cNvSpPr/>
      </dsp:nvSpPr>
      <dsp:spPr>
        <a:xfrm>
          <a:off x="271034" y="1099548"/>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B29F0-42FA-4A19-B690-9DD4C4CC04A8}">
      <dsp:nvSpPr>
        <dsp:cNvPr id="0" name=""/>
        <dsp:cNvSpPr/>
      </dsp:nvSpPr>
      <dsp:spPr>
        <a:xfrm>
          <a:off x="1172126"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baseline="0" dirty="0"/>
            <a:t>Decentralized Logic</a:t>
          </a:r>
          <a:r>
            <a:rPr lang="en-US" sz="1200" b="0" i="0" kern="1200" baseline="0" dirty="0"/>
            <a:t>: Enables secure, actor-based smart contracts for trustless operations</a:t>
          </a:r>
          <a:endParaRPr lang="en-US" sz="1200" kern="1200" dirty="0"/>
        </a:p>
      </dsp:txBody>
      <dsp:txXfrm>
        <a:off x="1172126" y="911126"/>
        <a:ext cx="2114937" cy="897246"/>
      </dsp:txXfrm>
    </dsp:sp>
    <dsp:sp modelId="{03A9C648-158D-4E8B-BC31-0B1406B0F45D}">
      <dsp:nvSpPr>
        <dsp:cNvPr id="0" name=""/>
        <dsp:cNvSpPr/>
      </dsp:nvSpPr>
      <dsp:spPr>
        <a:xfrm>
          <a:off x="3655575" y="91112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A4441-A061-43D0-8BAA-786DFAEAA975}">
      <dsp:nvSpPr>
        <dsp:cNvPr id="0" name=""/>
        <dsp:cNvSpPr/>
      </dsp:nvSpPr>
      <dsp:spPr>
        <a:xfrm>
          <a:off x="3843996" y="1099548"/>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78830B-57B2-4D9A-9E2D-D0468CD0E466}">
      <dsp:nvSpPr>
        <dsp:cNvPr id="0" name=""/>
        <dsp:cNvSpPr/>
      </dsp:nvSpPr>
      <dsp:spPr>
        <a:xfrm>
          <a:off x="4745088"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baseline="0" dirty="0"/>
            <a:t>Type Safety</a:t>
          </a:r>
          <a:r>
            <a:rPr lang="en-US" sz="1200" b="0" i="0" kern="1200" baseline="0" dirty="0"/>
            <a:t>: Reduces runtime bugs with strong compile-time checks</a:t>
          </a:r>
          <a:endParaRPr lang="en-US" sz="1200" kern="1200" dirty="0"/>
        </a:p>
      </dsp:txBody>
      <dsp:txXfrm>
        <a:off x="4745088" y="911126"/>
        <a:ext cx="2114937" cy="897246"/>
      </dsp:txXfrm>
    </dsp:sp>
    <dsp:sp modelId="{E5DF8FA6-A076-4E9D-B545-C658E3A9C617}">
      <dsp:nvSpPr>
        <dsp:cNvPr id="0" name=""/>
        <dsp:cNvSpPr/>
      </dsp:nvSpPr>
      <dsp:spPr>
        <a:xfrm>
          <a:off x="7228536" y="91112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452919-1C15-4F9E-ABE4-58343E072DDB}">
      <dsp:nvSpPr>
        <dsp:cNvPr id="0" name=""/>
        <dsp:cNvSpPr/>
      </dsp:nvSpPr>
      <dsp:spPr>
        <a:xfrm>
          <a:off x="7416958" y="1099548"/>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5ABFBF-2C73-4812-8710-58E25F90FF08}">
      <dsp:nvSpPr>
        <dsp:cNvPr id="0" name=""/>
        <dsp:cNvSpPr/>
      </dsp:nvSpPr>
      <dsp:spPr>
        <a:xfrm>
          <a:off x="8318049"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baseline="0" dirty="0" err="1"/>
            <a:t>WebAssembly</a:t>
          </a:r>
          <a:r>
            <a:rPr lang="en-US" sz="1200" b="1" i="0" kern="1200" baseline="0" dirty="0"/>
            <a:t>-Ready</a:t>
          </a:r>
          <a:r>
            <a:rPr lang="en-US" sz="1200" b="0" i="0" kern="1200" baseline="0" dirty="0"/>
            <a:t>: Executes efficiently across modern platforms</a:t>
          </a:r>
          <a:endParaRPr lang="en-US" sz="1200" kern="1200" dirty="0"/>
        </a:p>
      </dsp:txBody>
      <dsp:txXfrm>
        <a:off x="8318049" y="911126"/>
        <a:ext cx="2114937" cy="897246"/>
      </dsp:txXfrm>
    </dsp:sp>
    <dsp:sp modelId="{4725ADC3-81C6-4BD8-8FCF-7E6BF5F3906D}">
      <dsp:nvSpPr>
        <dsp:cNvPr id="0" name=""/>
        <dsp:cNvSpPr/>
      </dsp:nvSpPr>
      <dsp:spPr>
        <a:xfrm>
          <a:off x="82613" y="2549151"/>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B6BCCC-A4C0-4BF9-926F-835846E97AA9}">
      <dsp:nvSpPr>
        <dsp:cNvPr id="0" name=""/>
        <dsp:cNvSpPr/>
      </dsp:nvSpPr>
      <dsp:spPr>
        <a:xfrm>
          <a:off x="271034" y="273757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62810B-0549-44BB-B40F-B50B968EB269}">
      <dsp:nvSpPr>
        <dsp:cNvPr id="0" name=""/>
        <dsp:cNvSpPr/>
      </dsp:nvSpPr>
      <dsp:spPr>
        <a:xfrm>
          <a:off x="1172126"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baseline="0" dirty="0"/>
            <a:t>Seamless ICP Integration</a:t>
          </a:r>
          <a:r>
            <a:rPr lang="en-US" sz="1200" b="0" i="0" kern="1200" baseline="0" dirty="0"/>
            <a:t>: No need for third-party cloud storage—everything runs natively on-chain</a:t>
          </a:r>
          <a:endParaRPr lang="en-US" sz="1200" kern="1200" dirty="0"/>
        </a:p>
      </dsp:txBody>
      <dsp:txXfrm>
        <a:off x="1172126" y="2549151"/>
        <a:ext cx="2114937" cy="897246"/>
      </dsp:txXfrm>
    </dsp:sp>
    <dsp:sp modelId="{22345113-324C-4E58-B676-094C2B04B995}">
      <dsp:nvSpPr>
        <dsp:cNvPr id="0" name=""/>
        <dsp:cNvSpPr/>
      </dsp:nvSpPr>
      <dsp:spPr>
        <a:xfrm>
          <a:off x="3655575" y="2549151"/>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0F9CE-3777-4CB3-9662-5B41DC1BC162}">
      <dsp:nvSpPr>
        <dsp:cNvPr id="0" name=""/>
        <dsp:cNvSpPr/>
      </dsp:nvSpPr>
      <dsp:spPr>
        <a:xfrm>
          <a:off x="3843996" y="273757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F58F3E-43C4-46B0-BAE0-E3FDD2E8C66F}">
      <dsp:nvSpPr>
        <dsp:cNvPr id="0" name=""/>
        <dsp:cNvSpPr/>
      </dsp:nvSpPr>
      <dsp:spPr>
        <a:xfrm>
          <a:off x="4745088"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baseline="0" dirty="0"/>
            <a:t>Built for Developers</a:t>
          </a:r>
          <a:r>
            <a:rPr lang="en-US" sz="1200" b="0" i="0" kern="1200" baseline="0" dirty="0"/>
            <a:t>: Designed with simplicity, scalability, and high performance in mind</a:t>
          </a:r>
          <a:endParaRPr lang="en-US" sz="1200" kern="1200" dirty="0"/>
        </a:p>
      </dsp:txBody>
      <dsp:txXfrm>
        <a:off x="4745088" y="2549151"/>
        <a:ext cx="2114937" cy="897246"/>
      </dsp:txXfrm>
    </dsp:sp>
    <dsp:sp modelId="{59277089-4EEB-4BD8-ABB5-2AF497319FF9}">
      <dsp:nvSpPr>
        <dsp:cNvPr id="0" name=""/>
        <dsp:cNvSpPr/>
      </dsp:nvSpPr>
      <dsp:spPr>
        <a:xfrm>
          <a:off x="7228536" y="2549151"/>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810B42-7017-4430-91BC-68A924E3B9A3}">
      <dsp:nvSpPr>
        <dsp:cNvPr id="0" name=""/>
        <dsp:cNvSpPr/>
      </dsp:nvSpPr>
      <dsp:spPr>
        <a:xfrm>
          <a:off x="7416958" y="2737573"/>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AEF36E-CC8A-4DDD-9CEC-81FF7148EB63}">
      <dsp:nvSpPr>
        <dsp:cNvPr id="0" name=""/>
        <dsp:cNvSpPr/>
      </dsp:nvSpPr>
      <dsp:spPr>
        <a:xfrm>
          <a:off x="8318049"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baseline="0" dirty="0"/>
            <a:t>Supports Actor Model</a:t>
          </a:r>
          <a:r>
            <a:rPr lang="en-US" sz="1200" b="0" i="0" kern="1200" baseline="0" dirty="0"/>
            <a:t>: Perfect fit for modular, asynchronous, and decentralized </a:t>
          </a:r>
          <a:r>
            <a:rPr lang="en-US" sz="1200" b="0" i="0" kern="1200" baseline="0" dirty="0" err="1"/>
            <a:t>dApp</a:t>
          </a:r>
          <a:r>
            <a:rPr lang="en-US" sz="1200" b="0" i="0" kern="1200" baseline="0" dirty="0"/>
            <a:t> development</a:t>
          </a:r>
          <a:endParaRPr lang="en-US" sz="1200" kern="1200" dirty="0"/>
        </a:p>
      </dsp:txBody>
      <dsp:txXfrm>
        <a:off x="8318049" y="2549151"/>
        <a:ext cx="2114937" cy="89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E1F8A-4B24-49B2-9C62-22503AE3A1CB}">
      <dsp:nvSpPr>
        <dsp:cNvPr id="0" name=""/>
        <dsp:cNvSpPr/>
      </dsp:nvSpPr>
      <dsp:spPr>
        <a:xfrm>
          <a:off x="0" y="1792"/>
          <a:ext cx="6812280" cy="763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1B327A-156B-45E5-A30A-B4038CD4B9C4}">
      <dsp:nvSpPr>
        <dsp:cNvPr id="0" name=""/>
        <dsp:cNvSpPr/>
      </dsp:nvSpPr>
      <dsp:spPr>
        <a:xfrm>
          <a:off x="231054" y="173651"/>
          <a:ext cx="420099" cy="420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8A41A0-4E37-4B47-8352-8FE546E70FA5}">
      <dsp:nvSpPr>
        <dsp:cNvPr id="0" name=""/>
        <dsp:cNvSpPr/>
      </dsp:nvSpPr>
      <dsp:spPr>
        <a:xfrm>
          <a:off x="882209" y="1792"/>
          <a:ext cx="5930070" cy="76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837" tIns="80837" rIns="80837" bIns="80837" numCol="1" spcCol="1270" anchor="ctr" anchorCtr="0">
          <a:noAutofit/>
        </a:bodyPr>
        <a:lstStyle/>
        <a:p>
          <a:pPr marL="0" lvl="0" indent="0" algn="l" defTabSz="844550">
            <a:lnSpc>
              <a:spcPct val="100000"/>
            </a:lnSpc>
            <a:spcBef>
              <a:spcPct val="0"/>
            </a:spcBef>
            <a:spcAft>
              <a:spcPct val="35000"/>
            </a:spcAft>
            <a:buNone/>
          </a:pPr>
          <a:r>
            <a:rPr lang="en-US" sz="1900" b="1" i="0" kern="1200" baseline="0" dirty="0"/>
            <a:t>NFT Minting</a:t>
          </a:r>
          <a:r>
            <a:rPr lang="en-US" sz="1900" b="0" i="0" kern="1200" baseline="0" dirty="0"/>
            <a:t>: Upload and convert assets into NFTs</a:t>
          </a:r>
          <a:endParaRPr lang="en-US" sz="1900" kern="1200" dirty="0"/>
        </a:p>
      </dsp:txBody>
      <dsp:txXfrm>
        <a:off x="882209" y="1792"/>
        <a:ext cx="5930070" cy="763817"/>
      </dsp:txXfrm>
    </dsp:sp>
    <dsp:sp modelId="{2D61AF34-CE98-4EBC-8345-09D45740363C}">
      <dsp:nvSpPr>
        <dsp:cNvPr id="0" name=""/>
        <dsp:cNvSpPr/>
      </dsp:nvSpPr>
      <dsp:spPr>
        <a:xfrm>
          <a:off x="0" y="956564"/>
          <a:ext cx="6812280" cy="763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8C3773-3425-4FAE-9284-A8FC6F55DA75}">
      <dsp:nvSpPr>
        <dsp:cNvPr id="0" name=""/>
        <dsp:cNvSpPr/>
      </dsp:nvSpPr>
      <dsp:spPr>
        <a:xfrm>
          <a:off x="231054" y="1128423"/>
          <a:ext cx="420099" cy="420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241A14-3493-4610-B5E6-C452E246A648}">
      <dsp:nvSpPr>
        <dsp:cNvPr id="0" name=""/>
        <dsp:cNvSpPr/>
      </dsp:nvSpPr>
      <dsp:spPr>
        <a:xfrm>
          <a:off x="882209" y="956564"/>
          <a:ext cx="5930070" cy="76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837" tIns="80837" rIns="80837" bIns="80837" numCol="1" spcCol="1270" anchor="ctr" anchorCtr="0">
          <a:noAutofit/>
        </a:bodyPr>
        <a:lstStyle/>
        <a:p>
          <a:pPr marL="0" lvl="0" indent="0" algn="l" defTabSz="844550">
            <a:lnSpc>
              <a:spcPct val="100000"/>
            </a:lnSpc>
            <a:spcBef>
              <a:spcPct val="0"/>
            </a:spcBef>
            <a:spcAft>
              <a:spcPct val="35000"/>
            </a:spcAft>
            <a:buNone/>
          </a:pPr>
          <a:r>
            <a:rPr lang="en-US" sz="1900" b="1" i="0" kern="1200" baseline="0" dirty="0"/>
            <a:t>List for Sale</a:t>
          </a:r>
          <a:r>
            <a:rPr lang="en-US" sz="1900" b="0" i="0" kern="1200" baseline="0" dirty="0"/>
            <a:t>: Set prices and put NFTs up for sale</a:t>
          </a:r>
          <a:endParaRPr lang="en-US" sz="1900" kern="1200" dirty="0"/>
        </a:p>
      </dsp:txBody>
      <dsp:txXfrm>
        <a:off x="882209" y="956564"/>
        <a:ext cx="5930070" cy="763817"/>
      </dsp:txXfrm>
    </dsp:sp>
    <dsp:sp modelId="{E2B554DA-3C1E-42E5-9707-DDCBC40AF161}">
      <dsp:nvSpPr>
        <dsp:cNvPr id="0" name=""/>
        <dsp:cNvSpPr/>
      </dsp:nvSpPr>
      <dsp:spPr>
        <a:xfrm>
          <a:off x="0" y="1911336"/>
          <a:ext cx="6812280" cy="763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FB00AF-80DF-414D-A71A-314399D93DC1}">
      <dsp:nvSpPr>
        <dsp:cNvPr id="0" name=""/>
        <dsp:cNvSpPr/>
      </dsp:nvSpPr>
      <dsp:spPr>
        <a:xfrm>
          <a:off x="231054" y="2083195"/>
          <a:ext cx="420099" cy="420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1D19BB-B1FF-4B51-B855-007EA344C2EF}">
      <dsp:nvSpPr>
        <dsp:cNvPr id="0" name=""/>
        <dsp:cNvSpPr/>
      </dsp:nvSpPr>
      <dsp:spPr>
        <a:xfrm>
          <a:off x="882209" y="1911336"/>
          <a:ext cx="5930070" cy="76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837" tIns="80837" rIns="80837" bIns="80837" numCol="1" spcCol="1270" anchor="ctr" anchorCtr="0">
          <a:noAutofit/>
        </a:bodyPr>
        <a:lstStyle/>
        <a:p>
          <a:pPr marL="0" lvl="0" indent="0" algn="l" defTabSz="844550">
            <a:lnSpc>
              <a:spcPct val="100000"/>
            </a:lnSpc>
            <a:spcBef>
              <a:spcPct val="0"/>
            </a:spcBef>
            <a:spcAft>
              <a:spcPct val="35000"/>
            </a:spcAft>
            <a:buNone/>
          </a:pPr>
          <a:r>
            <a:rPr lang="en-US" sz="1900" b="1" i="0" kern="1200" baseline="0" dirty="0"/>
            <a:t>Buy NFTs</a:t>
          </a:r>
          <a:r>
            <a:rPr lang="en-US" sz="1900" b="0" i="0" kern="1200" baseline="0" dirty="0"/>
            <a:t>: Purchase listed NFTs using ICP tokens</a:t>
          </a:r>
          <a:endParaRPr lang="en-US" sz="1900" kern="1200" dirty="0"/>
        </a:p>
      </dsp:txBody>
      <dsp:txXfrm>
        <a:off x="882209" y="1911336"/>
        <a:ext cx="5930070" cy="763817"/>
      </dsp:txXfrm>
    </dsp:sp>
    <dsp:sp modelId="{DC19E506-4652-460F-ABF3-27F7FFF49070}">
      <dsp:nvSpPr>
        <dsp:cNvPr id="0" name=""/>
        <dsp:cNvSpPr/>
      </dsp:nvSpPr>
      <dsp:spPr>
        <a:xfrm>
          <a:off x="0" y="2866109"/>
          <a:ext cx="6812280" cy="763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2910C-8B8E-4FD4-8C2F-D82F8853C78B}">
      <dsp:nvSpPr>
        <dsp:cNvPr id="0" name=""/>
        <dsp:cNvSpPr/>
      </dsp:nvSpPr>
      <dsp:spPr>
        <a:xfrm>
          <a:off x="231054" y="3037968"/>
          <a:ext cx="420099" cy="420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F55539-C455-4FA0-A759-0FB96C61A065}">
      <dsp:nvSpPr>
        <dsp:cNvPr id="0" name=""/>
        <dsp:cNvSpPr/>
      </dsp:nvSpPr>
      <dsp:spPr>
        <a:xfrm>
          <a:off x="882209" y="2866109"/>
          <a:ext cx="5930070" cy="76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837" tIns="80837" rIns="80837" bIns="80837" numCol="1" spcCol="1270" anchor="ctr" anchorCtr="0">
          <a:noAutofit/>
        </a:bodyPr>
        <a:lstStyle/>
        <a:p>
          <a:pPr marL="0" lvl="0" indent="0" algn="l" defTabSz="844550">
            <a:lnSpc>
              <a:spcPct val="100000"/>
            </a:lnSpc>
            <a:spcBef>
              <a:spcPct val="0"/>
            </a:spcBef>
            <a:spcAft>
              <a:spcPct val="35000"/>
            </a:spcAft>
            <a:buNone/>
          </a:pPr>
          <a:r>
            <a:rPr lang="en-US" sz="1900" b="1" i="0" kern="1200" baseline="0" dirty="0"/>
            <a:t>Ownership Transfer</a:t>
          </a:r>
          <a:r>
            <a:rPr lang="en-US" sz="1900" b="0" i="0" kern="1200" baseline="0" dirty="0"/>
            <a:t>: Handled securely by smart contracts</a:t>
          </a:r>
          <a:endParaRPr lang="en-US" sz="1900" kern="1200" dirty="0"/>
        </a:p>
      </dsp:txBody>
      <dsp:txXfrm>
        <a:off x="882209" y="2866109"/>
        <a:ext cx="5930070" cy="763817"/>
      </dsp:txXfrm>
    </dsp:sp>
    <dsp:sp modelId="{D7737A9B-B6FB-49EA-9D7C-809CAB7639FC}">
      <dsp:nvSpPr>
        <dsp:cNvPr id="0" name=""/>
        <dsp:cNvSpPr/>
      </dsp:nvSpPr>
      <dsp:spPr>
        <a:xfrm>
          <a:off x="0" y="3820881"/>
          <a:ext cx="6812280" cy="763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41F8B-0E00-45AD-AB54-4A14A393062E}">
      <dsp:nvSpPr>
        <dsp:cNvPr id="0" name=""/>
        <dsp:cNvSpPr/>
      </dsp:nvSpPr>
      <dsp:spPr>
        <a:xfrm>
          <a:off x="231054" y="3992740"/>
          <a:ext cx="420099" cy="420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F75D3F-C327-456E-B04A-C2A2D7D42099}">
      <dsp:nvSpPr>
        <dsp:cNvPr id="0" name=""/>
        <dsp:cNvSpPr/>
      </dsp:nvSpPr>
      <dsp:spPr>
        <a:xfrm>
          <a:off x="882209" y="3820881"/>
          <a:ext cx="5930070" cy="76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837" tIns="80837" rIns="80837" bIns="80837" numCol="1" spcCol="1270" anchor="ctr" anchorCtr="0">
          <a:noAutofit/>
        </a:bodyPr>
        <a:lstStyle/>
        <a:p>
          <a:pPr marL="0" lvl="0" indent="0" algn="l" defTabSz="844550">
            <a:lnSpc>
              <a:spcPct val="100000"/>
            </a:lnSpc>
            <a:spcBef>
              <a:spcPct val="0"/>
            </a:spcBef>
            <a:spcAft>
              <a:spcPct val="35000"/>
            </a:spcAft>
            <a:buNone/>
          </a:pPr>
          <a:r>
            <a:rPr lang="en-US" sz="1900" b="1" i="0" kern="1200" baseline="0" dirty="0"/>
            <a:t>My NFTs</a:t>
          </a:r>
          <a:r>
            <a:rPr lang="en-US" sz="1900" b="0" i="0" kern="1200" baseline="0" dirty="0"/>
            <a:t>: Track and manage owned assets</a:t>
          </a:r>
          <a:endParaRPr lang="en-US" sz="1900" kern="1200" dirty="0"/>
        </a:p>
      </dsp:txBody>
      <dsp:txXfrm>
        <a:off x="882209" y="3820881"/>
        <a:ext cx="5930070" cy="763817"/>
      </dsp:txXfrm>
    </dsp:sp>
    <dsp:sp modelId="{ADB3F77B-6D7A-4368-A59B-296504CE6F16}">
      <dsp:nvSpPr>
        <dsp:cNvPr id="0" name=""/>
        <dsp:cNvSpPr/>
      </dsp:nvSpPr>
      <dsp:spPr>
        <a:xfrm>
          <a:off x="0" y="4775653"/>
          <a:ext cx="6812280" cy="763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66F07A-8C8E-4461-B2A3-2C3161C7E237}">
      <dsp:nvSpPr>
        <dsp:cNvPr id="0" name=""/>
        <dsp:cNvSpPr/>
      </dsp:nvSpPr>
      <dsp:spPr>
        <a:xfrm>
          <a:off x="231054" y="4947512"/>
          <a:ext cx="420099" cy="4200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DDE918-7D0E-4508-AFBB-76C55EE64534}">
      <dsp:nvSpPr>
        <dsp:cNvPr id="0" name=""/>
        <dsp:cNvSpPr/>
      </dsp:nvSpPr>
      <dsp:spPr>
        <a:xfrm>
          <a:off x="882209" y="4775653"/>
          <a:ext cx="5930070" cy="76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837" tIns="80837" rIns="80837" bIns="80837" numCol="1" spcCol="1270" anchor="ctr" anchorCtr="0">
          <a:noAutofit/>
        </a:bodyPr>
        <a:lstStyle/>
        <a:p>
          <a:pPr marL="0" lvl="0" indent="0" algn="l" defTabSz="844550">
            <a:lnSpc>
              <a:spcPct val="100000"/>
            </a:lnSpc>
            <a:spcBef>
              <a:spcPct val="0"/>
            </a:spcBef>
            <a:spcAft>
              <a:spcPct val="35000"/>
            </a:spcAft>
            <a:buNone/>
          </a:pPr>
          <a:r>
            <a:rPr lang="en-US" sz="1900" b="1" i="0" kern="1200" baseline="0" dirty="0"/>
            <a:t>NFT Discovery</a:t>
          </a:r>
          <a:r>
            <a:rPr lang="en-US" sz="1900" b="0" i="0" kern="1200" baseline="0" dirty="0"/>
            <a:t>: Dynamic gallery of trending NFTs</a:t>
          </a:r>
          <a:endParaRPr lang="en-US" sz="1900" kern="1200" dirty="0"/>
        </a:p>
      </dsp:txBody>
      <dsp:txXfrm>
        <a:off x="882209" y="4775653"/>
        <a:ext cx="5930070" cy="7638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8A470-51FA-4939-9077-1E8EA5CA3EA4}">
      <dsp:nvSpPr>
        <dsp:cNvPr id="0" name=""/>
        <dsp:cNvSpPr/>
      </dsp:nvSpPr>
      <dsp:spPr>
        <a:xfrm>
          <a:off x="465631" y="553934"/>
          <a:ext cx="1269562" cy="1269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88C295-94A9-423C-A0E3-E7A38BE20A11}">
      <dsp:nvSpPr>
        <dsp:cNvPr id="0" name=""/>
        <dsp:cNvSpPr/>
      </dsp:nvSpPr>
      <dsp:spPr>
        <a:xfrm>
          <a:off x="736194" y="824496"/>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745AF6-C3B2-4ACC-ACB8-8F3D342A524A}">
      <dsp:nvSpPr>
        <dsp:cNvPr id="0" name=""/>
        <dsp:cNvSpPr/>
      </dsp:nvSpPr>
      <dsp:spPr>
        <a:xfrm>
          <a:off x="59788" y="2218934"/>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Built with passion by </a:t>
          </a:r>
          <a:r>
            <a:rPr lang="en-US" sz="1400" b="1" kern="1200" dirty="0" err="1"/>
            <a:t>CodeMiners</a:t>
          </a:r>
          <a:r>
            <a:rPr lang="en-US" sz="1400" kern="1200" dirty="0"/>
            <a:t> </a:t>
          </a:r>
        </a:p>
      </dsp:txBody>
      <dsp:txXfrm>
        <a:off x="59788" y="2218934"/>
        <a:ext cx="2081250" cy="720000"/>
      </dsp:txXfrm>
    </dsp:sp>
    <dsp:sp modelId="{A7A8C1DA-6423-4E12-A669-BE58E9B69AD3}">
      <dsp:nvSpPr>
        <dsp:cNvPr id="0" name=""/>
        <dsp:cNvSpPr/>
      </dsp:nvSpPr>
      <dsp:spPr>
        <a:xfrm>
          <a:off x="2911100" y="553934"/>
          <a:ext cx="1269562" cy="1269562"/>
        </a:xfrm>
        <a:prstGeom prst="ellipse">
          <a:avLst/>
        </a:prstGeom>
        <a:solidFill>
          <a:schemeClr val="accent2">
            <a:hueOff val="-2449550"/>
            <a:satOff val="-11314"/>
            <a:lumOff val="-2354"/>
            <a:alphaOff val="0"/>
          </a:schemeClr>
        </a:solidFill>
        <a:ln>
          <a:noFill/>
        </a:ln>
        <a:effectLst/>
      </dsp:spPr>
      <dsp:style>
        <a:lnRef idx="0">
          <a:scrgbClr r="0" g="0" b="0"/>
        </a:lnRef>
        <a:fillRef idx="1">
          <a:scrgbClr r="0" g="0" b="0"/>
        </a:fillRef>
        <a:effectRef idx="0">
          <a:scrgbClr r="0" g="0" b="0"/>
        </a:effectRef>
        <a:fontRef idx="minor"/>
      </dsp:style>
    </dsp:sp>
    <dsp:sp modelId="{681502F3-2942-46ED-9353-6BD649D9F314}">
      <dsp:nvSpPr>
        <dsp:cNvPr id="0" name=""/>
        <dsp:cNvSpPr/>
      </dsp:nvSpPr>
      <dsp:spPr>
        <a:xfrm>
          <a:off x="3181663" y="824496"/>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47C785-E058-4622-9B58-EB58A8039095}">
      <dsp:nvSpPr>
        <dsp:cNvPr id="0" name=""/>
        <dsp:cNvSpPr/>
      </dsp:nvSpPr>
      <dsp:spPr>
        <a:xfrm>
          <a:off x="2505256" y="2218934"/>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Powered by </a:t>
          </a:r>
          <a:r>
            <a:rPr lang="en-US" sz="1400" b="1" kern="1200"/>
            <a:t>Motoko</a:t>
          </a:r>
          <a:r>
            <a:rPr lang="en-US" sz="1400" kern="1200"/>
            <a:t> and the </a:t>
          </a:r>
          <a:r>
            <a:rPr lang="en-US" sz="1400" b="1" kern="1200"/>
            <a:t>Internet Computer</a:t>
          </a:r>
          <a:endParaRPr lang="en-US" sz="1400" kern="1200"/>
        </a:p>
      </dsp:txBody>
      <dsp:txXfrm>
        <a:off x="2505256" y="2218934"/>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4/18/2025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189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4/18/2025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52759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4/18/2025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03802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02862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24900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42829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87332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68719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950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40471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103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4/18/2025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67487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123489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8819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651054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4/18/2025</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7233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4/18/2025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74104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4/18/2025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52371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4/18/2025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743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4/18/2025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9646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4/18/2025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72152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4/18/2025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25691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4/18/2025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6820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4/18/2025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146999445"/>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83" r:id="rId6"/>
    <p:sldLayoutId id="2147483879" r:id="rId7"/>
    <p:sldLayoutId id="2147483880" r:id="rId8"/>
    <p:sldLayoutId id="2147483881" r:id="rId9"/>
    <p:sldLayoutId id="2147483882" r:id="rId10"/>
    <p:sldLayoutId id="2147483884"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4/18/2025</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99914796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27" r:id="rId7"/>
    <p:sldLayoutId id="2147483728" r:id="rId8"/>
    <p:sldLayoutId id="2147483729" r:id="rId9"/>
    <p:sldLayoutId id="2147483730" r:id="rId10"/>
    <p:sldLayoutId id="2147483731" r:id="rId11"/>
    <p:sldLayoutId id="2147483733"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9" name="Rectangle 23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1" name="Rectangle 24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3" name="Rectangle 242">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group of cartoon people in helmets&#10;&#10;AI-generated content may be incorrect.">
            <a:extLst>
              <a:ext uri="{FF2B5EF4-FFF2-40B4-BE49-F238E27FC236}">
                <a16:creationId xmlns:a16="http://schemas.microsoft.com/office/drawing/2014/main" id="{369728AE-E15E-D855-0AC3-CD82DD742964}"/>
              </a:ext>
            </a:extLst>
          </p:cNvPr>
          <p:cNvPicPr>
            <a:picLocks noChangeAspect="1"/>
          </p:cNvPicPr>
          <p:nvPr/>
        </p:nvPicPr>
        <p:blipFill>
          <a:blip r:embed="rId2"/>
          <a:srcRect l="2770" r="10152" b="-2"/>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244" name="Freeform: Shape 243">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5" name="Freeform: Shape 244">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886AA4-401A-5FEF-7E92-F3FBDED184B0}"/>
              </a:ext>
            </a:extLst>
          </p:cNvPr>
          <p:cNvSpPr>
            <a:spLocks noGrp="1"/>
          </p:cNvSpPr>
          <p:nvPr>
            <p:ph type="ctrTitle"/>
          </p:nvPr>
        </p:nvSpPr>
        <p:spPr>
          <a:xfrm>
            <a:off x="371094" y="1161288"/>
            <a:ext cx="3438144" cy="1239012"/>
          </a:xfrm>
        </p:spPr>
        <p:txBody>
          <a:bodyPr vert="horz" lIns="91440" tIns="45720" rIns="91440" bIns="45720" rtlCol="0" anchor="ctr">
            <a:normAutofit/>
          </a:bodyPr>
          <a:lstStyle/>
          <a:p>
            <a:r>
              <a:rPr lang="en-US" sz="1500" b="1"/>
              <a:t>CodeMiners Presents</a:t>
            </a:r>
            <a:br>
              <a:rPr lang="en-US" sz="1500" b="1"/>
            </a:br>
            <a:r>
              <a:rPr lang="en-US" sz="1500" b="1"/>
              <a:t>Crypto Miners – A Decentralized NFT Marketplace on Internet Computer</a:t>
            </a:r>
          </a:p>
        </p:txBody>
      </p:sp>
      <p:sp>
        <p:nvSpPr>
          <p:cNvPr id="238" name="Rectangle 23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Rectangle 2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4CB7A37-25A9-2ED2-40E1-E766C90DD9F0}"/>
              </a:ext>
            </a:extLst>
          </p:cNvPr>
          <p:cNvSpPr txBox="1"/>
          <p:nvPr/>
        </p:nvSpPr>
        <p:spPr>
          <a:xfrm>
            <a:off x="371094" y="2718054"/>
            <a:ext cx="3438906" cy="3207258"/>
          </a:xfrm>
          <a:prstGeom prst="rect">
            <a:avLst/>
          </a:prstGeom>
        </p:spPr>
        <p:txBody>
          <a:bodyPr vert="horz" lIns="91440" tIns="45720" rIns="91440" bIns="45720" rtlCol="0" anchor="t">
            <a:normAutofit/>
          </a:bodyPr>
          <a:lstStyle/>
          <a:p>
            <a:pPr>
              <a:spcAft>
                <a:spcPts val="600"/>
              </a:spcAft>
            </a:pPr>
            <a:r>
              <a:rPr lang="en-US" sz="1400" b="1" dirty="0"/>
              <a:t>Built using Motoko by following miners:</a:t>
            </a:r>
          </a:p>
          <a:p>
            <a:pPr marL="742950" lvl="1" indent="-228600">
              <a:spcAft>
                <a:spcPts val="600"/>
              </a:spcAft>
              <a:buFont typeface="Arial" panose="020B0604020202020204" pitchFamily="34" charset="0"/>
              <a:buChar char="•"/>
            </a:pPr>
            <a:r>
              <a:rPr lang="en-US" sz="1400" dirty="0"/>
              <a:t>Nishant Acharekar (801363902)</a:t>
            </a:r>
          </a:p>
          <a:p>
            <a:pPr marL="742950" lvl="1" indent="-228600">
              <a:spcAft>
                <a:spcPts val="600"/>
              </a:spcAft>
              <a:buFont typeface="Arial" panose="020B0604020202020204" pitchFamily="34" charset="0"/>
              <a:buChar char="•"/>
            </a:pPr>
            <a:r>
              <a:rPr lang="en-US" sz="1400" dirty="0"/>
              <a:t>Mihir Phatak (801358341)</a:t>
            </a:r>
          </a:p>
          <a:p>
            <a:pPr marL="742950" lvl="1" indent="-228600">
              <a:spcAft>
                <a:spcPts val="600"/>
              </a:spcAft>
              <a:buFont typeface="Arial" panose="020B0604020202020204" pitchFamily="34" charset="0"/>
              <a:buChar char="•"/>
            </a:pPr>
            <a:r>
              <a:rPr lang="en-US" sz="1400" dirty="0"/>
              <a:t>Shubham Kakade (801413848)</a:t>
            </a:r>
          </a:p>
          <a:p>
            <a:pPr marL="742950" lvl="1" indent="-228600">
              <a:spcAft>
                <a:spcPts val="600"/>
              </a:spcAft>
              <a:buFont typeface="Arial" panose="020B0604020202020204" pitchFamily="34" charset="0"/>
              <a:buChar char="•"/>
            </a:pPr>
            <a:r>
              <a:rPr lang="en-US" sz="1400" dirty="0"/>
              <a:t>Calvin Pinto (801320115) </a:t>
            </a:r>
          </a:p>
          <a:p>
            <a:pPr marL="742950" lvl="1" indent="-228600">
              <a:spcAft>
                <a:spcPts val="600"/>
              </a:spcAft>
              <a:buFont typeface="Arial" panose="020B0604020202020204" pitchFamily="34" charset="0"/>
              <a:buChar char="•"/>
            </a:pPr>
            <a:r>
              <a:rPr lang="en-US" sz="1400" dirty="0"/>
              <a:t>Deepiga </a:t>
            </a:r>
            <a:r>
              <a:rPr lang="en-US" sz="1400" dirty="0" err="1"/>
              <a:t>Sengottuvelu</a:t>
            </a:r>
            <a:r>
              <a:rPr lang="en-US" sz="1400" dirty="0"/>
              <a:t> Ravichandran  (801370629)</a:t>
            </a:r>
          </a:p>
          <a:p>
            <a:pPr marL="742950" lvl="1" indent="-228600">
              <a:spcAft>
                <a:spcPts val="600"/>
              </a:spcAft>
              <a:buFont typeface="Arial" panose="020B0604020202020204" pitchFamily="34" charset="0"/>
              <a:buChar char="•"/>
            </a:pPr>
            <a:r>
              <a:rPr lang="en-US" sz="1400" dirty="0"/>
              <a:t>Sandesh Mahajan (801366489)</a:t>
            </a:r>
          </a:p>
        </p:txBody>
      </p:sp>
      <p:sp>
        <p:nvSpPr>
          <p:cNvPr id="5" name="Subtitle 2">
            <a:extLst>
              <a:ext uri="{FF2B5EF4-FFF2-40B4-BE49-F238E27FC236}">
                <a16:creationId xmlns:a16="http://schemas.microsoft.com/office/drawing/2014/main" id="{22A2F2B6-3E05-25C5-9B5F-162ED3BBBF68}"/>
              </a:ext>
            </a:extLst>
          </p:cNvPr>
          <p:cNvSpPr txBox="1">
            <a:spLocks/>
          </p:cNvSpPr>
          <p:nvPr/>
        </p:nvSpPr>
        <p:spPr>
          <a:xfrm>
            <a:off x="6229215" y="2267759"/>
            <a:ext cx="4620584" cy="7754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cap="all" baseline="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942207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118063-4322-90E9-D715-6FA46ABFEB6E}"/>
              </a:ext>
            </a:extLst>
          </p:cNvPr>
          <p:cNvSpPr>
            <a:spLocks noGrp="1"/>
          </p:cNvSpPr>
          <p:nvPr>
            <p:ph type="title"/>
          </p:nvPr>
        </p:nvSpPr>
        <p:spPr>
          <a:xfrm>
            <a:off x="621792" y="1161288"/>
            <a:ext cx="3602736" cy="4526280"/>
          </a:xfrm>
        </p:spPr>
        <p:txBody>
          <a:bodyPr>
            <a:normAutofit/>
          </a:bodyPr>
          <a:lstStyle/>
          <a:p>
            <a:r>
              <a:rPr lang="en-US" dirty="0"/>
              <a:t>Introduction to Motoko</a:t>
            </a:r>
          </a:p>
        </p:txBody>
      </p:sp>
      <p:sp>
        <p:nvSpPr>
          <p:cNvPr id="16" name="Rectangle 1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Rectangle 1">
            <a:extLst>
              <a:ext uri="{FF2B5EF4-FFF2-40B4-BE49-F238E27FC236}">
                <a16:creationId xmlns:a16="http://schemas.microsoft.com/office/drawing/2014/main" id="{55A50F64-6E96-AFF6-C4D6-A03A97B59833}"/>
              </a:ext>
            </a:extLst>
          </p:cNvPr>
          <p:cNvGraphicFramePr>
            <a:graphicFrameLocks noGrp="1"/>
          </p:cNvGraphicFramePr>
          <p:nvPr>
            <p:ph idx="1"/>
            <p:extLst>
              <p:ext uri="{D42A27DB-BD31-4B8C-83A1-F6EECF244321}">
                <p14:modId xmlns:p14="http://schemas.microsoft.com/office/powerpoint/2010/main" val="115810738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5978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69A783-EE23-3B29-7DEB-3D7B1FBF0E6E}"/>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D3449-7F78-1E6F-0C0C-E142356BA6F3}"/>
              </a:ext>
            </a:extLst>
          </p:cNvPr>
          <p:cNvSpPr>
            <a:spLocks noGrp="1"/>
          </p:cNvSpPr>
          <p:nvPr>
            <p:ph type="title"/>
          </p:nvPr>
        </p:nvSpPr>
        <p:spPr>
          <a:xfrm>
            <a:off x="659234" y="957447"/>
            <a:ext cx="3383280" cy="4943105"/>
          </a:xfrm>
        </p:spPr>
        <p:txBody>
          <a:bodyPr anchor="ctr">
            <a:normAutofit/>
          </a:bodyPr>
          <a:lstStyle/>
          <a:p>
            <a:r>
              <a:rPr lang="en-US" sz="3700"/>
              <a:t>Timeline of Motoko Development</a:t>
            </a:r>
          </a:p>
        </p:txBody>
      </p:sp>
      <p:sp>
        <p:nvSpPr>
          <p:cNvPr id="44" name="Rectangle 43">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1" name="Rectangle 1">
            <a:extLst>
              <a:ext uri="{FF2B5EF4-FFF2-40B4-BE49-F238E27FC236}">
                <a16:creationId xmlns:a16="http://schemas.microsoft.com/office/drawing/2014/main" id="{26A08754-8FE8-1568-25E4-BDF3DAC6B23A}"/>
              </a:ext>
            </a:extLst>
          </p:cNvPr>
          <p:cNvGraphicFramePr>
            <a:graphicFrameLocks noGrp="1"/>
          </p:cNvGraphicFramePr>
          <p:nvPr>
            <p:ph idx="1"/>
            <p:extLst>
              <p:ext uri="{D42A27DB-BD31-4B8C-83A1-F6EECF244321}">
                <p14:modId xmlns:p14="http://schemas.microsoft.com/office/powerpoint/2010/main" val="52057827"/>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2212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6BD5EA-DB5B-D76E-8190-576437750AED}"/>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3C6A3-743E-EA37-9109-D75455493F82}"/>
              </a:ext>
            </a:extLst>
          </p:cNvPr>
          <p:cNvSpPr>
            <a:spLocks noGrp="1"/>
          </p:cNvSpPr>
          <p:nvPr>
            <p:ph type="title"/>
          </p:nvPr>
        </p:nvSpPr>
        <p:spPr>
          <a:xfrm>
            <a:off x="841248" y="256032"/>
            <a:ext cx="10506456" cy="1014984"/>
          </a:xfrm>
        </p:spPr>
        <p:txBody>
          <a:bodyPr anchor="b">
            <a:normAutofit/>
          </a:bodyPr>
          <a:lstStyle/>
          <a:p>
            <a:r>
              <a:rPr lang="en-US" dirty="0"/>
              <a:t>Why We Chose Motoko</a:t>
            </a:r>
          </a:p>
        </p:txBody>
      </p:sp>
      <p:sp>
        <p:nvSpPr>
          <p:cNvPr id="23" name="Rectangle 2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5" name="Rectangle 5">
            <a:extLst>
              <a:ext uri="{FF2B5EF4-FFF2-40B4-BE49-F238E27FC236}">
                <a16:creationId xmlns:a16="http://schemas.microsoft.com/office/drawing/2014/main" id="{67D22228-B408-B4D3-F59D-40B0862395D8}"/>
              </a:ext>
            </a:extLst>
          </p:cNvPr>
          <p:cNvGraphicFramePr>
            <a:graphicFrameLocks noGrp="1"/>
          </p:cNvGraphicFramePr>
          <p:nvPr>
            <p:ph idx="1"/>
            <p:extLst>
              <p:ext uri="{D42A27DB-BD31-4B8C-83A1-F6EECF244321}">
                <p14:modId xmlns:p14="http://schemas.microsoft.com/office/powerpoint/2010/main" val="81033237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7328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E1288D-176F-0722-1123-47D5D0329A0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1B3EC0-C865-4E52-A0F6-CB02B29A4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73884310-838C-3BCA-FBE4-414214A7134C}"/>
              </a:ext>
            </a:extLst>
          </p:cNvPr>
          <p:cNvSpPr>
            <a:spLocks noGrp="1"/>
          </p:cNvSpPr>
          <p:nvPr>
            <p:ph type="title"/>
          </p:nvPr>
        </p:nvSpPr>
        <p:spPr>
          <a:xfrm>
            <a:off x="612648" y="1155352"/>
            <a:ext cx="3936940" cy="4802175"/>
          </a:xfrm>
        </p:spPr>
        <p:txBody>
          <a:bodyPr anchor="t">
            <a:normAutofit/>
          </a:bodyPr>
          <a:lstStyle/>
          <a:p>
            <a:r>
              <a:rPr lang="en-US" dirty="0"/>
              <a:t>Key Features of Motoko &amp; Real-World Applications</a:t>
            </a:r>
          </a:p>
        </p:txBody>
      </p:sp>
      <p:sp>
        <p:nvSpPr>
          <p:cNvPr id="4" name="Rectangle 1">
            <a:extLst>
              <a:ext uri="{FF2B5EF4-FFF2-40B4-BE49-F238E27FC236}">
                <a16:creationId xmlns:a16="http://schemas.microsoft.com/office/drawing/2014/main" id="{90DF9240-2955-6404-3CC0-9D234E20A322}"/>
              </a:ext>
            </a:extLst>
          </p:cNvPr>
          <p:cNvSpPr>
            <a:spLocks noGrp="1" noChangeArrowheads="1"/>
          </p:cNvSpPr>
          <p:nvPr>
            <p:ph idx="1"/>
          </p:nvPr>
        </p:nvSpPr>
        <p:spPr bwMode="auto">
          <a:xfrm>
            <a:off x="5540188" y="1155352"/>
            <a:ext cx="5810564" cy="49569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a:lnSpc>
                <a:spcPct val="100000"/>
              </a:lnSpc>
              <a:buNone/>
            </a:pPr>
            <a:r>
              <a:rPr lang="en-US" sz="1700" b="1"/>
              <a:t>Key Features of Motoko:</a:t>
            </a:r>
            <a:endParaRPr lang="en-US" sz="1700"/>
          </a:p>
          <a:p>
            <a:pPr>
              <a:lnSpc>
                <a:spcPct val="100000"/>
              </a:lnSpc>
              <a:buFont typeface="Arial" panose="020B0604020202020204" pitchFamily="34" charset="0"/>
              <a:buChar char="•"/>
            </a:pPr>
            <a:r>
              <a:rPr lang="en-US" sz="1700"/>
              <a:t>Strong typing and compile-time safety</a:t>
            </a:r>
          </a:p>
          <a:p>
            <a:pPr>
              <a:lnSpc>
                <a:spcPct val="100000"/>
              </a:lnSpc>
              <a:buFont typeface="Arial" panose="020B0604020202020204" pitchFamily="34" charset="0"/>
              <a:buChar char="•"/>
            </a:pPr>
            <a:r>
              <a:rPr lang="en-US" sz="1700"/>
              <a:t>Lightweight, efficient code execution via WebAssembly</a:t>
            </a:r>
          </a:p>
          <a:p>
            <a:pPr>
              <a:lnSpc>
                <a:spcPct val="100000"/>
              </a:lnSpc>
              <a:buFont typeface="Arial" panose="020B0604020202020204" pitchFamily="34" charset="0"/>
              <a:buChar char="•"/>
            </a:pPr>
            <a:r>
              <a:rPr lang="en-US" sz="1700"/>
              <a:t>Actor-based model for modular, secure dApps</a:t>
            </a:r>
          </a:p>
          <a:p>
            <a:pPr>
              <a:lnSpc>
                <a:spcPct val="100000"/>
              </a:lnSpc>
              <a:buFont typeface="Arial" panose="020B0604020202020204" pitchFamily="34" charset="0"/>
              <a:buChar char="•"/>
            </a:pPr>
            <a:r>
              <a:rPr lang="en-US" sz="1700"/>
              <a:t>Built-in support for canister (smart contract) deployment</a:t>
            </a:r>
          </a:p>
          <a:p>
            <a:pPr>
              <a:lnSpc>
                <a:spcPct val="100000"/>
              </a:lnSpc>
              <a:buNone/>
            </a:pPr>
            <a:r>
              <a:rPr lang="en-US" sz="1700" b="1"/>
              <a:t>Real-World Applications:</a:t>
            </a:r>
            <a:endParaRPr lang="en-US" sz="1700"/>
          </a:p>
          <a:p>
            <a:pPr>
              <a:lnSpc>
                <a:spcPct val="100000"/>
              </a:lnSpc>
              <a:buFont typeface="Arial" panose="020B0604020202020204" pitchFamily="34" charset="0"/>
              <a:buChar char="•"/>
            </a:pPr>
            <a:r>
              <a:rPr lang="en-US" sz="1700"/>
              <a:t>NFT marketplaces (e.g., Entrepot)</a:t>
            </a:r>
          </a:p>
          <a:p>
            <a:pPr>
              <a:lnSpc>
                <a:spcPct val="100000"/>
              </a:lnSpc>
              <a:buFont typeface="Arial" panose="020B0604020202020204" pitchFamily="34" charset="0"/>
              <a:buChar char="•"/>
            </a:pPr>
            <a:r>
              <a:rPr lang="en-US" sz="1700"/>
              <a:t>Decentralized finance (DeFi) apps</a:t>
            </a:r>
          </a:p>
          <a:p>
            <a:pPr>
              <a:lnSpc>
                <a:spcPct val="100000"/>
              </a:lnSpc>
              <a:buFont typeface="Arial" panose="020B0604020202020204" pitchFamily="34" charset="0"/>
              <a:buChar char="•"/>
            </a:pPr>
            <a:r>
              <a:rPr lang="en-US" sz="1700"/>
              <a:t>Web3 social platforms</a:t>
            </a:r>
          </a:p>
          <a:p>
            <a:pPr>
              <a:lnSpc>
                <a:spcPct val="100000"/>
              </a:lnSpc>
              <a:buFont typeface="Arial" panose="020B0604020202020204" pitchFamily="34" charset="0"/>
              <a:buChar char="•"/>
            </a:pPr>
            <a:r>
              <a:rPr lang="en-US" sz="1700"/>
              <a:t>DAO infrastructure</a:t>
            </a:r>
          </a:p>
          <a:p>
            <a:pPr>
              <a:lnSpc>
                <a:spcPct val="100000"/>
              </a:lnSpc>
              <a:buFont typeface="Arial" panose="020B0604020202020204" pitchFamily="34" charset="0"/>
              <a:buChar char="•"/>
            </a:pPr>
            <a:r>
              <a:rPr lang="en-US" sz="1700"/>
              <a:t>Internet identity and authentication systems</a:t>
            </a:r>
          </a:p>
        </p:txBody>
      </p:sp>
      <p:sp>
        <p:nvSpPr>
          <p:cNvPr id="11" name="Rectangle 10">
            <a:extLst>
              <a:ext uri="{FF2B5EF4-FFF2-40B4-BE49-F238E27FC236}">
                <a16:creationId xmlns:a16="http://schemas.microsoft.com/office/drawing/2014/main" id="{3D37C18F-DF60-F4C0-3779-2D776F448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66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4A97B-0CDD-ED66-C912-DCF4ADE04CC3}"/>
              </a:ext>
            </a:extLst>
          </p:cNvPr>
          <p:cNvSpPr>
            <a:spLocks noGrp="1"/>
          </p:cNvSpPr>
          <p:nvPr>
            <p:ph type="title"/>
          </p:nvPr>
        </p:nvSpPr>
        <p:spPr>
          <a:xfrm>
            <a:off x="411480" y="987552"/>
            <a:ext cx="4485861" cy="1088136"/>
          </a:xfrm>
        </p:spPr>
        <p:txBody>
          <a:bodyPr anchor="b">
            <a:normAutofit/>
          </a:bodyPr>
          <a:lstStyle/>
          <a:p>
            <a:r>
              <a:rPr lang="en-US" sz="3400"/>
              <a:t>Introduction to Our Project</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6F24EDE-748B-E953-8571-98365E8FC645}"/>
              </a:ext>
            </a:extLst>
          </p:cNvPr>
          <p:cNvSpPr>
            <a:spLocks noGrp="1"/>
          </p:cNvSpPr>
          <p:nvPr>
            <p:ph idx="1"/>
          </p:nvPr>
        </p:nvSpPr>
        <p:spPr>
          <a:xfrm>
            <a:off x="411479" y="2688336"/>
            <a:ext cx="4498848" cy="3584448"/>
          </a:xfrm>
        </p:spPr>
        <p:txBody>
          <a:bodyPr anchor="t">
            <a:normAutofit/>
          </a:bodyPr>
          <a:lstStyle/>
          <a:p>
            <a:pPr>
              <a:lnSpc>
                <a:spcPct val="100000"/>
              </a:lnSpc>
              <a:buNone/>
            </a:pPr>
            <a:r>
              <a:rPr lang="en-US" sz="1700" b="1"/>
              <a:t>Project Title</a:t>
            </a:r>
            <a:r>
              <a:rPr lang="en-US" sz="1700"/>
              <a:t>: Decentralized NFT Marketplace on Internet Computer</a:t>
            </a:r>
            <a:br>
              <a:rPr lang="en-US" sz="1700"/>
            </a:br>
            <a:r>
              <a:rPr lang="en-US" sz="1700" b="1"/>
              <a:t>Goal</a:t>
            </a:r>
            <a:r>
              <a:rPr lang="en-US" sz="1700"/>
              <a:t>: Build a secure, peer-to-peer platform where users can mint, buy, and sell NFTs without intermediaries.</a:t>
            </a:r>
          </a:p>
          <a:p>
            <a:pPr>
              <a:lnSpc>
                <a:spcPct val="100000"/>
              </a:lnSpc>
              <a:buNone/>
            </a:pPr>
            <a:r>
              <a:rPr lang="en-US" sz="1700" b="1"/>
              <a:t>Built With</a:t>
            </a:r>
            <a:r>
              <a:rPr lang="en-US" sz="1700"/>
              <a:t>:</a:t>
            </a:r>
          </a:p>
          <a:p>
            <a:pPr>
              <a:lnSpc>
                <a:spcPct val="100000"/>
              </a:lnSpc>
              <a:buFont typeface="Arial" panose="020B0604020202020204" pitchFamily="34" charset="0"/>
              <a:buChar char="•"/>
            </a:pPr>
            <a:r>
              <a:rPr lang="en-US" sz="1700" b="1"/>
              <a:t>Frontend</a:t>
            </a:r>
            <a:r>
              <a:rPr lang="en-US" sz="1700"/>
              <a:t>: React.js + Bootstrap</a:t>
            </a:r>
          </a:p>
          <a:p>
            <a:pPr>
              <a:lnSpc>
                <a:spcPct val="100000"/>
              </a:lnSpc>
              <a:buFont typeface="Arial" panose="020B0604020202020204" pitchFamily="34" charset="0"/>
              <a:buChar char="•"/>
            </a:pPr>
            <a:r>
              <a:rPr lang="en-US" sz="1700" b="1"/>
              <a:t>Smart Contracts</a:t>
            </a:r>
            <a:r>
              <a:rPr lang="en-US" sz="1700"/>
              <a:t>: Motoko</a:t>
            </a:r>
          </a:p>
          <a:p>
            <a:pPr>
              <a:lnSpc>
                <a:spcPct val="100000"/>
              </a:lnSpc>
              <a:buFont typeface="Arial" panose="020B0604020202020204" pitchFamily="34" charset="0"/>
              <a:buChar char="•"/>
            </a:pPr>
            <a:r>
              <a:rPr lang="en-US" sz="1700" b="1"/>
              <a:t>Blockchain</a:t>
            </a:r>
            <a:r>
              <a:rPr lang="en-US" sz="1700"/>
              <a:t>: Internet Computer (ICP)</a:t>
            </a:r>
          </a:p>
          <a:p>
            <a:pPr>
              <a:lnSpc>
                <a:spcPct val="100000"/>
              </a:lnSpc>
              <a:buFont typeface="Arial" panose="020B0604020202020204" pitchFamily="34" charset="0"/>
              <a:buChar char="•"/>
            </a:pPr>
            <a:r>
              <a:rPr lang="en-US" sz="1700" b="1"/>
              <a:t>Storage</a:t>
            </a:r>
            <a:r>
              <a:rPr lang="en-US" sz="1700"/>
              <a:t>: ICP Canisters for NFT metadata and transaction history</a:t>
            </a:r>
          </a:p>
          <a:p>
            <a:pPr>
              <a:lnSpc>
                <a:spcPct val="100000"/>
              </a:lnSpc>
            </a:pPr>
            <a:endParaRPr lang="en-US" sz="1700"/>
          </a:p>
        </p:txBody>
      </p:sp>
      <p:pic>
        <p:nvPicPr>
          <p:cNvPr id="5" name="Picture 4" descr="Top view of cubes connected with black lines">
            <a:extLst>
              <a:ext uri="{FF2B5EF4-FFF2-40B4-BE49-F238E27FC236}">
                <a16:creationId xmlns:a16="http://schemas.microsoft.com/office/drawing/2014/main" id="{DCEB7C5F-F818-86F6-9D7C-84F22D862CAD}"/>
              </a:ext>
            </a:extLst>
          </p:cNvPr>
          <p:cNvPicPr>
            <a:picLocks noChangeAspect="1"/>
          </p:cNvPicPr>
          <p:nvPr/>
        </p:nvPicPr>
        <p:blipFill>
          <a:blip r:embed="rId2"/>
          <a:srcRect l="17319" r="73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047994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B6606-1651-9006-F661-DF90CF92DED6}"/>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239AC-051D-FFF3-0EAB-DCBB03859228}"/>
              </a:ext>
            </a:extLst>
          </p:cNvPr>
          <p:cNvSpPr>
            <a:spLocks noGrp="1"/>
          </p:cNvSpPr>
          <p:nvPr>
            <p:ph type="title"/>
          </p:nvPr>
        </p:nvSpPr>
        <p:spPr>
          <a:xfrm>
            <a:off x="659234" y="957447"/>
            <a:ext cx="3383280" cy="4943105"/>
          </a:xfrm>
        </p:spPr>
        <p:txBody>
          <a:bodyPr anchor="ctr">
            <a:normAutofit/>
          </a:bodyPr>
          <a:lstStyle/>
          <a:p>
            <a:r>
              <a:rPr lang="en-US" dirty="0"/>
              <a:t>Core Features of Our Marketplace</a:t>
            </a:r>
          </a:p>
        </p:txBody>
      </p:sp>
      <p:sp>
        <p:nvSpPr>
          <p:cNvPr id="25" name="Rectangle 2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Rectangle 3">
            <a:extLst>
              <a:ext uri="{FF2B5EF4-FFF2-40B4-BE49-F238E27FC236}">
                <a16:creationId xmlns:a16="http://schemas.microsoft.com/office/drawing/2014/main" id="{6B2A172F-5E17-7958-846D-3B7774E49FB4}"/>
              </a:ext>
            </a:extLst>
          </p:cNvPr>
          <p:cNvGraphicFramePr>
            <a:graphicFrameLocks noGrp="1"/>
          </p:cNvGraphicFramePr>
          <p:nvPr>
            <p:ph idx="1"/>
            <p:extLst>
              <p:ext uri="{D42A27DB-BD31-4B8C-83A1-F6EECF244321}">
                <p14:modId xmlns:p14="http://schemas.microsoft.com/office/powerpoint/2010/main" val="3866601566"/>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2300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7E2E53-A854-7BC4-9B5C-E23B6471EB98}"/>
            </a:ext>
          </a:extLst>
        </p:cNvPr>
        <p:cNvGrpSpPr/>
        <p:nvPr/>
      </p:nvGrpSpPr>
      <p:grpSpPr>
        <a:xfrm>
          <a:off x="0" y="0"/>
          <a:ext cx="0" cy="0"/>
          <a:chOff x="0" y="0"/>
          <a:chExt cx="0" cy="0"/>
        </a:xfrm>
      </p:grpSpPr>
      <p:sp>
        <p:nvSpPr>
          <p:cNvPr id="104" name="Rectangle 10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8" name="Rectangle 10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0" name="Freeform: Shape 10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2" name="Freeform: Shape 11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F3AB19-D71D-293A-C368-000DE5D9455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Workflow: </a:t>
            </a:r>
            <a:br>
              <a:rPr lang="en-US" sz="4800"/>
            </a:br>
            <a:r>
              <a:rPr lang="en-US" sz="4800" b="0"/>
              <a:t>12 steps to run this project.</a:t>
            </a:r>
          </a:p>
        </p:txBody>
      </p:sp>
      <p:sp>
        <p:nvSpPr>
          <p:cNvPr id="114" name="Rectangle 1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diagram of a network&#10;&#10;AI-generated content may be incorrect.">
            <a:extLst>
              <a:ext uri="{FF2B5EF4-FFF2-40B4-BE49-F238E27FC236}">
                <a16:creationId xmlns:a16="http://schemas.microsoft.com/office/drawing/2014/main" id="{FDF30B54-5E13-233A-C89A-75324F94DE51}"/>
              </a:ext>
            </a:extLst>
          </p:cNvPr>
          <p:cNvPicPr>
            <a:picLocks noChangeAspect="1"/>
          </p:cNvPicPr>
          <p:nvPr/>
        </p:nvPicPr>
        <p:blipFill>
          <a:blip r:embed="rId2"/>
          <a:stretch>
            <a:fillRect/>
          </a:stretch>
        </p:blipFill>
        <p:spPr bwMode="auto">
          <a:xfrm>
            <a:off x="5414356" y="419101"/>
            <a:ext cx="6408836" cy="6057900"/>
          </a:xfrm>
          <a:prstGeom prst="rect">
            <a:avLst/>
          </a:prstGeom>
        </p:spPr>
      </p:pic>
    </p:spTree>
    <p:extLst>
      <p:ext uri="{BB962C8B-B14F-4D97-AF65-F5344CB8AC3E}">
        <p14:creationId xmlns:p14="http://schemas.microsoft.com/office/powerpoint/2010/main" val="2225547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0C28A69-9B26-45AC-AFF7-719A7A50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46453-6254-D701-DFE1-61781A6C2546}"/>
              </a:ext>
            </a:extLst>
          </p:cNvPr>
          <p:cNvSpPr>
            <a:spLocks noGrp="1"/>
          </p:cNvSpPr>
          <p:nvPr>
            <p:ph type="title"/>
          </p:nvPr>
        </p:nvSpPr>
        <p:spPr>
          <a:xfrm>
            <a:off x="7145654" y="991443"/>
            <a:ext cx="4646295" cy="1087819"/>
          </a:xfrm>
        </p:spPr>
        <p:txBody>
          <a:bodyPr anchor="b">
            <a:normAutofit/>
          </a:bodyPr>
          <a:lstStyle/>
          <a:p>
            <a:r>
              <a:rPr lang="en-US" sz="3400"/>
              <a:t>Thank You</a:t>
            </a:r>
          </a:p>
        </p:txBody>
      </p:sp>
      <p:pic>
        <p:nvPicPr>
          <p:cNvPr id="6" name="Picture 5" descr="A group of cartoon characters in a cave&#10;&#10;AI-generated content may be incorrect.">
            <a:extLst>
              <a:ext uri="{FF2B5EF4-FFF2-40B4-BE49-F238E27FC236}">
                <a16:creationId xmlns:a16="http://schemas.microsoft.com/office/drawing/2014/main" id="{35AB6984-73AA-DF1D-D00E-B3BA2C46F2D0}"/>
              </a:ext>
            </a:extLst>
          </p:cNvPr>
          <p:cNvPicPr>
            <a:picLocks noChangeAspect="1"/>
          </p:cNvPicPr>
          <p:nvPr/>
        </p:nvPicPr>
        <p:blipFill>
          <a:blip r:embed="rId2"/>
          <a:srcRect r="2473"/>
          <a:stretch/>
        </p:blipFill>
        <p:spPr>
          <a:xfrm>
            <a:off x="20" y="-1"/>
            <a:ext cx="6688434" cy="6858000"/>
          </a:xfrm>
          <a:prstGeom prst="rect">
            <a:avLst/>
          </a:prstGeom>
        </p:spPr>
      </p:pic>
      <p:sp>
        <p:nvSpPr>
          <p:cNvPr id="22" name="Rectangle 2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7200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713AE25-35C2-0B3E-4DB2-2CFB84847175}"/>
              </a:ext>
            </a:extLst>
          </p:cNvPr>
          <p:cNvGraphicFramePr>
            <a:graphicFrameLocks noGrp="1"/>
          </p:cNvGraphicFramePr>
          <p:nvPr>
            <p:ph idx="1"/>
            <p:extLst>
              <p:ext uri="{D42A27DB-BD31-4B8C-83A1-F6EECF244321}">
                <p14:modId xmlns:p14="http://schemas.microsoft.com/office/powerpoint/2010/main" val="2754543968"/>
              </p:ext>
            </p:extLst>
          </p:nvPr>
        </p:nvGraphicFramePr>
        <p:xfrm>
          <a:off x="7145654" y="2684095"/>
          <a:ext cx="4646295" cy="3492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2221702"/>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72</TotalTime>
  <Words>427</Words>
  <Application>Microsoft Office PowerPoint</Application>
  <PresentationFormat>Widescreen</PresentationFormat>
  <Paragraphs>59</Paragraphs>
  <Slides>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Avenir Next LT Pro</vt:lpstr>
      <vt:lpstr>Calibri</vt:lpstr>
      <vt:lpstr>Century Gothic</vt:lpstr>
      <vt:lpstr>Elephant</vt:lpstr>
      <vt:lpstr>Neue Haas Grotesk Text Pro</vt:lpstr>
      <vt:lpstr>AccentBoxVTI</vt:lpstr>
      <vt:lpstr>BrushVTI</vt:lpstr>
      <vt:lpstr>CodeMiners Presents Crypto Miners – A Decentralized NFT Marketplace on Internet Computer</vt:lpstr>
      <vt:lpstr>Introduction to Motoko</vt:lpstr>
      <vt:lpstr>Timeline of Motoko Development</vt:lpstr>
      <vt:lpstr>Why We Chose Motoko</vt:lpstr>
      <vt:lpstr>Key Features of Motoko &amp; Real-World Applications</vt:lpstr>
      <vt:lpstr>Introduction to Our Project</vt:lpstr>
      <vt:lpstr>Core Features of Our Marketplace</vt:lpstr>
      <vt:lpstr>Workflow:  12 steps to run this project.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Fire Emperor</dc:creator>
  <cp:lastModifiedBy>Fire Emperor</cp:lastModifiedBy>
  <cp:revision>6</cp:revision>
  <dcterms:created xsi:type="dcterms:W3CDTF">2025-04-14T22:03:47Z</dcterms:created>
  <dcterms:modified xsi:type="dcterms:W3CDTF">2025-04-18T22:33:28Z</dcterms:modified>
</cp:coreProperties>
</file>